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3" r:id="rId1"/>
    <p:sldMasterId id="2147483835" r:id="rId2"/>
  </p:sldMasterIdLst>
  <p:notesMasterIdLst>
    <p:notesMasterId r:id="rId32"/>
  </p:notesMasterIdLst>
  <p:handoutMasterIdLst>
    <p:handoutMasterId r:id="rId33"/>
  </p:handoutMasterIdLst>
  <p:sldIdLst>
    <p:sldId id="277" r:id="rId3"/>
    <p:sldId id="331" r:id="rId4"/>
    <p:sldId id="333" r:id="rId5"/>
    <p:sldId id="332" r:id="rId6"/>
    <p:sldId id="334" r:id="rId7"/>
    <p:sldId id="335" r:id="rId8"/>
    <p:sldId id="337" r:id="rId9"/>
    <p:sldId id="336" r:id="rId10"/>
    <p:sldId id="338" r:id="rId11"/>
    <p:sldId id="339" r:id="rId12"/>
    <p:sldId id="340" r:id="rId13"/>
    <p:sldId id="341" r:id="rId14"/>
    <p:sldId id="344" r:id="rId15"/>
    <p:sldId id="342" r:id="rId16"/>
    <p:sldId id="343" r:id="rId17"/>
    <p:sldId id="345" r:id="rId18"/>
    <p:sldId id="346" r:id="rId19"/>
    <p:sldId id="347" r:id="rId20"/>
    <p:sldId id="350" r:id="rId21"/>
    <p:sldId id="348" r:id="rId22"/>
    <p:sldId id="349" r:id="rId23"/>
    <p:sldId id="351" r:id="rId24"/>
    <p:sldId id="352" r:id="rId25"/>
    <p:sldId id="353" r:id="rId26"/>
    <p:sldId id="354" r:id="rId27"/>
    <p:sldId id="355" r:id="rId28"/>
    <p:sldId id="356" r:id="rId29"/>
    <p:sldId id="357" r:id="rId30"/>
    <p:sldId id="358" r:id="rId31"/>
  </p:sldIdLst>
  <p:sldSz cx="9144000" cy="5143500" type="screen16x9"/>
  <p:notesSz cx="7099300" cy="10234613"/>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ELFOLIE UND INHALT" id="{EE235A36-39B4-4349-9861-25AD04D11B19}">
          <p14:sldIdLst>
            <p14:sldId id="277"/>
            <p14:sldId id="331"/>
            <p14:sldId id="333"/>
            <p14:sldId id="332"/>
            <p14:sldId id="334"/>
            <p14:sldId id="335"/>
            <p14:sldId id="337"/>
            <p14:sldId id="336"/>
            <p14:sldId id="338"/>
            <p14:sldId id="339"/>
            <p14:sldId id="340"/>
            <p14:sldId id="341"/>
            <p14:sldId id="344"/>
            <p14:sldId id="342"/>
            <p14:sldId id="343"/>
            <p14:sldId id="345"/>
            <p14:sldId id="346"/>
            <p14:sldId id="347"/>
            <p14:sldId id="350"/>
            <p14:sldId id="348"/>
            <p14:sldId id="349"/>
            <p14:sldId id="351"/>
            <p14:sldId id="352"/>
            <p14:sldId id="353"/>
            <p14:sldId id="354"/>
            <p14:sldId id="355"/>
            <p14:sldId id="356"/>
            <p14:sldId id="357"/>
            <p14:sldId id="358"/>
          </p14:sldIdLst>
        </p14:section>
        <p14:section name="ZWISCHENFOLIEN" id="{455B065C-300A-7747-A2F7-8487E134A03B}">
          <p14:sldIdLst/>
        </p14:section>
        <p14:section name="TEXTFOLIEN" id="{3F10B530-848E-5548-9195-E17A1F44DCA0}">
          <p14:sldIdLst/>
        </p14:section>
        <p14:section name="BILD-,GRAFIK-,MEDIENFOLIEN" id="{8CC520A9-DEAC-C24D-861F-D4CAE5620502}">
          <p14:sldIdLst/>
        </p14:section>
        <p14:section name="DIAGRAMM- UND INFOLIEN" id="{2A76A3A5-FD9E-B443-A51B-B2CF89E9396F}">
          <p14:sldIdLst/>
        </p14:section>
        <p14:section name="Endfolie" id="{1A460E88-E5AA-3347-BBF5-B56C2F516509}">
          <p14:sldIdLst/>
        </p14:section>
      </p14:sectionLst>
    </p:ext>
    <p:ext uri="{EFAFB233-063F-42B5-8137-9DF3F51BA10A}">
      <p15:sldGuideLst xmlns:p15="http://schemas.microsoft.com/office/powerpoint/2012/main" xmlns="">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232A"/>
    <a:srgbClr val="8C0000"/>
    <a:srgbClr val="FF3100"/>
    <a:srgbClr val="FF2600"/>
    <a:srgbClr val="D922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0" autoAdjust="0"/>
    <p:restoredTop sz="91004"/>
  </p:normalViewPr>
  <p:slideViewPr>
    <p:cSldViewPr snapToObjects="1" showGuides="1">
      <p:cViewPr>
        <p:scale>
          <a:sx n="141" d="100"/>
          <a:sy n="141" d="100"/>
        </p:scale>
        <p:origin x="-120" y="-72"/>
      </p:cViewPr>
      <p:guideLst>
        <p:guide orient="horz" pos="1620"/>
        <p:guide pos="2880"/>
      </p:guideLst>
    </p:cSldViewPr>
  </p:slideViewPr>
  <p:notesTextViewPr>
    <p:cViewPr>
      <p:scale>
        <a:sx n="1" d="1"/>
        <a:sy n="1" d="1"/>
      </p:scale>
      <p:origin x="0" y="0"/>
    </p:cViewPr>
  </p:notesTextViewPr>
  <p:notesViewPr>
    <p:cSldViewPr snapToObjects="1" showGuides="1">
      <p:cViewPr varScale="1">
        <p:scale>
          <a:sx n="117" d="100"/>
          <a:sy n="117" d="100"/>
        </p:scale>
        <p:origin x="3952"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417B6529-229E-0B49-A600-203989F581CF}" type="datetimeFigureOut">
              <a:rPr lang="de-DE" smtClean="0"/>
              <a:t>01.08.2018</a:t>
            </a:fld>
            <a:endParaRPr lang="de-DE"/>
          </a:p>
        </p:txBody>
      </p:sp>
      <p:sp>
        <p:nvSpPr>
          <p:cNvPr id="4" name="Fußzeilenplatzhalter 3"/>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5F1C21B0-C3C5-FE4C-896B-5A10F4A9CAC8}" type="slidenum">
              <a:rPr lang="de-DE" smtClean="0"/>
              <a:t>‹Nr.›</a:t>
            </a:fld>
            <a:endParaRPr lang="de-DE"/>
          </a:p>
        </p:txBody>
      </p:sp>
    </p:spTree>
    <p:extLst>
      <p:ext uri="{BB962C8B-B14F-4D97-AF65-F5344CB8AC3E}">
        <p14:creationId xmlns:p14="http://schemas.microsoft.com/office/powerpoint/2010/main" val="1513167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29D81B77-36DE-454C-A3E7-30AB4CBEC1A0}" type="datetimeFigureOut">
              <a:rPr lang="de-DE" smtClean="0"/>
              <a:t>01.08.2018</a:t>
            </a:fld>
            <a:endParaRPr lang="de-DE"/>
          </a:p>
        </p:txBody>
      </p:sp>
      <p:sp>
        <p:nvSpPr>
          <p:cNvPr id="4" name="Folienbildplatzhalt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4E5067E7-12E0-6541-8452-2D9CD2E63D4B}" type="slidenum">
              <a:rPr lang="de-DE" smtClean="0"/>
              <a:t>‹Nr.›</a:t>
            </a:fld>
            <a:endParaRPr lang="de-DE"/>
          </a:p>
        </p:txBody>
      </p:sp>
    </p:spTree>
    <p:extLst>
      <p:ext uri="{BB962C8B-B14F-4D97-AF65-F5344CB8AC3E}">
        <p14:creationId xmlns:p14="http://schemas.microsoft.com/office/powerpoint/2010/main" val="1898807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79425" y="1279525"/>
            <a:ext cx="6140450" cy="34544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E5067E7-12E0-6541-8452-2D9CD2E63D4B}" type="slidenum">
              <a:rPr lang="de-DE" smtClean="0"/>
              <a:t>1</a:t>
            </a:fld>
            <a:endParaRPr lang="de-DE"/>
          </a:p>
        </p:txBody>
      </p:sp>
    </p:spTree>
    <p:extLst>
      <p:ext uri="{BB962C8B-B14F-4D97-AF65-F5344CB8AC3E}">
        <p14:creationId xmlns:p14="http://schemas.microsoft.com/office/powerpoint/2010/main" val="1914851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a:t>Sensibilisierung: zB Di-Isocyanate</a:t>
            </a:r>
          </a:p>
          <a:p>
            <a:r>
              <a:rPr lang="de-AT"/>
              <a:t>STOT SE 1: Methanol</a:t>
            </a:r>
          </a:p>
          <a:p>
            <a:r>
              <a:rPr lang="de-AT"/>
              <a:t>STOT</a:t>
            </a:r>
            <a:r>
              <a:rPr lang="de-AT" baseline="0"/>
              <a:t> RE 1: 2-Hexanon</a:t>
            </a:r>
          </a:p>
          <a:p>
            <a:endParaRPr lang="de-AT" baseline="0"/>
          </a:p>
          <a:p>
            <a:r>
              <a:rPr lang="de-AT" baseline="0"/>
              <a:t>Stoffbegriff: auch Stoffe, die beim Arbeitsprozess entstehen.</a:t>
            </a:r>
            <a:endParaRPr lang="de-AT"/>
          </a:p>
        </p:txBody>
      </p:sp>
      <p:sp>
        <p:nvSpPr>
          <p:cNvPr id="4" name="Foliennummernplatzhalter 3"/>
          <p:cNvSpPr>
            <a:spLocks noGrp="1"/>
          </p:cNvSpPr>
          <p:nvPr>
            <p:ph type="sldNum" sz="quarter" idx="10"/>
          </p:nvPr>
        </p:nvSpPr>
        <p:spPr/>
        <p:txBody>
          <a:bodyPr/>
          <a:lstStyle/>
          <a:p>
            <a:fld id="{4E5067E7-12E0-6541-8452-2D9CD2E63D4B}" type="slidenum">
              <a:rPr lang="de-DE" smtClean="0"/>
              <a:t>5</a:t>
            </a:fld>
            <a:endParaRPr lang="de-DE"/>
          </a:p>
        </p:txBody>
      </p:sp>
    </p:spTree>
    <p:extLst>
      <p:ext uri="{BB962C8B-B14F-4D97-AF65-F5344CB8AC3E}">
        <p14:creationId xmlns:p14="http://schemas.microsoft.com/office/powerpoint/2010/main" val="28435228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0" name="Untertitel 2"/>
          <p:cNvSpPr>
            <a:spLocks noGrp="1"/>
          </p:cNvSpPr>
          <p:nvPr>
            <p:ph type="subTitle" idx="1"/>
          </p:nvPr>
        </p:nvSpPr>
        <p:spPr>
          <a:xfrm>
            <a:off x="0" y="3975906"/>
            <a:ext cx="9144000" cy="353337"/>
          </a:xfrm>
          <a:prstGeom prst="rect">
            <a:avLst/>
          </a:prstGeom>
          <a:solidFill>
            <a:schemeClr val="bg1">
              <a:alpha val="60000"/>
            </a:schemeClr>
          </a:solidFill>
        </p:spPr>
        <p:txBody>
          <a:bodyPr wrap="square" lIns="756000" tIns="36000" rIns="0" bIns="39600">
            <a:spAutoFit/>
          </a:bodyPr>
          <a:lstStyle>
            <a:lvl1pPr marL="0" indent="0" algn="l">
              <a:lnSpc>
                <a:spcPct val="100000"/>
              </a:lnSpc>
              <a:buNone/>
              <a:defRPr sz="1800" cap="all" baseline="0">
                <a:solidFill>
                  <a:schemeClr val="accent4"/>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a:t>Formatvorlage des Untertitelmasters durch Klicken bearbeiten</a:t>
            </a:r>
            <a:endParaRPr lang="de-DE" dirty="0"/>
          </a:p>
        </p:txBody>
      </p:sp>
      <p:pic>
        <p:nvPicPr>
          <p:cNvPr id="7" name="Bild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rot="21300000">
            <a:off x="3509680" y="759061"/>
            <a:ext cx="2154929" cy="2154929"/>
          </a:xfrm>
          <a:prstGeom prst="rect">
            <a:avLst/>
          </a:prstGeom>
        </p:spPr>
      </p:pic>
      <p:pic>
        <p:nvPicPr>
          <p:cNvPr id="8" name="Bild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rot="21300000">
            <a:off x="3761701" y="1332140"/>
            <a:ext cx="1625238" cy="1008769"/>
          </a:xfrm>
          <a:prstGeom prst="rect">
            <a:avLst/>
          </a:prstGeom>
        </p:spPr>
      </p:pic>
      <p:pic>
        <p:nvPicPr>
          <p:cNvPr id="9" name="Bild 8"/>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rot="21300000">
            <a:off x="5844215" y="531286"/>
            <a:ext cx="2158736" cy="2154929"/>
          </a:xfrm>
          <a:prstGeom prst="rect">
            <a:avLst/>
          </a:prstGeom>
        </p:spPr>
      </p:pic>
      <p:sp>
        <p:nvSpPr>
          <p:cNvPr id="2" name="Titel 1"/>
          <p:cNvSpPr>
            <a:spLocks noGrp="1"/>
          </p:cNvSpPr>
          <p:nvPr>
            <p:ph type="title"/>
          </p:nvPr>
        </p:nvSpPr>
        <p:spPr>
          <a:xfrm>
            <a:off x="0" y="3394067"/>
            <a:ext cx="9144000" cy="534368"/>
          </a:xfrm>
          <a:prstGeom prst="rect">
            <a:avLst/>
          </a:prstGeom>
          <a:solidFill>
            <a:schemeClr val="bg1">
              <a:alpha val="60000"/>
            </a:schemeClr>
          </a:solidFill>
        </p:spPr>
        <p:txBody>
          <a:bodyPr wrap="square" lIns="756000" tIns="36000" rIns="0" bIns="36000" anchor="b" anchorCtr="0">
            <a:spAutoFit/>
          </a:bodyPr>
          <a:lstStyle>
            <a:lvl1pPr algn="l">
              <a:defRPr sz="3000" cap="all" baseline="0">
                <a:solidFill>
                  <a:schemeClr val="accent1"/>
                </a:solidFill>
                <a:latin typeface="Arial Narrow" charset="0"/>
              </a:defRPr>
            </a:lvl1pPr>
          </a:lstStyle>
          <a:p>
            <a:r>
              <a:rPr lang="de-DE"/>
              <a:t>Titelmasterformat durch Klicken bearbeiten</a:t>
            </a:r>
            <a:endParaRPr lang="de-DE" dirty="0"/>
          </a:p>
        </p:txBody>
      </p:sp>
    </p:spTree>
    <p:extLst>
      <p:ext uri="{BB962C8B-B14F-4D97-AF65-F5344CB8AC3E}">
        <p14:creationId xmlns:p14="http://schemas.microsoft.com/office/powerpoint/2010/main" val="422812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53" presetClass="entr" presetSubtype="16"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fltVal val="0"/>
                                          </p:val>
                                        </p:tav>
                                        <p:tav tm="100000">
                                          <p:val>
                                            <p:strVal val="#ppt_w"/>
                                          </p:val>
                                        </p:tav>
                                      </p:tavLst>
                                    </p:anim>
                                    <p:anim calcmode="lin" valueType="num">
                                      <p:cBhvr>
                                        <p:cTn id="18" dur="1000" fill="hold"/>
                                        <p:tgtEl>
                                          <p:spTgt spid="8"/>
                                        </p:tgtEl>
                                        <p:attrNameLst>
                                          <p:attrName>ppt_h</p:attrName>
                                        </p:attrNameLst>
                                      </p:cBhvr>
                                      <p:tavLst>
                                        <p:tav tm="0">
                                          <p:val>
                                            <p:fltVal val="0"/>
                                          </p:val>
                                        </p:tav>
                                        <p:tav tm="100000">
                                          <p:val>
                                            <p:strVal val="#ppt_h"/>
                                          </p:val>
                                        </p:tav>
                                      </p:tavLst>
                                    </p:anim>
                                    <p:animEffect transition="in" filter="fade">
                                      <p:cBhvr>
                                        <p:cTn id="1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liesstext mit Infokasten">
    <p:spTree>
      <p:nvGrpSpPr>
        <p:cNvPr id="1" name=""/>
        <p:cNvGrpSpPr/>
        <p:nvPr/>
      </p:nvGrpSpPr>
      <p:grpSpPr>
        <a:xfrm>
          <a:off x="0" y="0"/>
          <a:ext cx="0" cy="0"/>
          <a:chOff x="0" y="0"/>
          <a:chExt cx="0" cy="0"/>
        </a:xfrm>
      </p:grpSpPr>
      <p:sp>
        <p:nvSpPr>
          <p:cNvPr id="5" name="Textplatzhalter 3"/>
          <p:cNvSpPr>
            <a:spLocks noGrp="1"/>
          </p:cNvSpPr>
          <p:nvPr>
            <p:ph type="body" sz="quarter" idx="13" hasCustomPrompt="1"/>
          </p:nvPr>
        </p:nvSpPr>
        <p:spPr>
          <a:xfrm>
            <a:off x="611188" y="1383508"/>
            <a:ext cx="3816796" cy="3132535"/>
          </a:xfrm>
          <a:prstGeom prst="rect">
            <a:avLst/>
          </a:prstGeom>
        </p:spPr>
        <p:txBody>
          <a:bodyPr lIns="0" tIns="0" rIns="0" bIns="0" numCol="1" spcCol="360000">
            <a:normAutofit/>
          </a:bodyPr>
          <a:lstStyle>
            <a:lvl1pPr marL="0" indent="0">
              <a:lnSpc>
                <a:spcPct val="100000"/>
              </a:lnSpc>
              <a:spcBef>
                <a:spcPts val="0"/>
              </a:spcBef>
              <a:buFontTx/>
              <a:buNone/>
              <a:defRPr sz="1200" baseline="0">
                <a:solidFill>
                  <a:schemeClr val="tx1"/>
                </a:solidFill>
                <a:latin typeface="Arial" charset="0"/>
              </a:defRPr>
            </a:lvl1pPr>
          </a:lstStyle>
          <a:p>
            <a:pPr lvl="0"/>
            <a:r>
              <a:rPr lang="de-DE" dirty="0" err="1"/>
              <a:t>Fliesstext</a:t>
            </a:r>
            <a:r>
              <a:rPr lang="de-DE" dirty="0"/>
              <a:t> einfügen</a:t>
            </a:r>
          </a:p>
        </p:txBody>
      </p:sp>
      <p:sp>
        <p:nvSpPr>
          <p:cNvPr id="6" name="Textplatzhalter 3"/>
          <p:cNvSpPr>
            <a:spLocks noGrp="1"/>
          </p:cNvSpPr>
          <p:nvPr>
            <p:ph type="body" sz="quarter" idx="14" hasCustomPrompt="1"/>
          </p:nvPr>
        </p:nvSpPr>
        <p:spPr>
          <a:xfrm>
            <a:off x="4724800" y="1851670"/>
            <a:ext cx="3808011" cy="490867"/>
          </a:xfrm>
          <a:prstGeom prst="rect">
            <a:avLst/>
          </a:prstGeom>
          <a:solidFill>
            <a:schemeClr val="bg1">
              <a:lumMod val="85000"/>
            </a:schemeClr>
          </a:solidFill>
          <a:ln>
            <a:noFill/>
          </a:ln>
        </p:spPr>
        <p:txBody>
          <a:bodyPr wrap="square" lIns="144000" tIns="144000" rIns="144000" bIns="144000" numCol="1" spcCol="360000">
            <a:spAutoFit/>
          </a:bodyPr>
          <a:lstStyle>
            <a:lvl1pPr marL="285744" indent="-285744">
              <a:lnSpc>
                <a:spcPct val="100000"/>
              </a:lnSpc>
              <a:spcBef>
                <a:spcPts val="0"/>
              </a:spcBef>
              <a:buClr>
                <a:srgbClr val="D8232A"/>
              </a:buClr>
              <a:buSzPct val="150000"/>
              <a:buFont typeface="Wingdings" charset="2"/>
              <a:buChar char="§"/>
              <a:defRPr sz="1200" baseline="0">
                <a:solidFill>
                  <a:schemeClr val="tx1"/>
                </a:solidFill>
                <a:latin typeface="Arial" charset="0"/>
              </a:defRPr>
            </a:lvl1pPr>
          </a:lstStyle>
          <a:p>
            <a:pPr lvl="0"/>
            <a:r>
              <a:rPr lang="de-DE" dirty="0"/>
              <a:t>Wichtige Punkte aufzählen</a:t>
            </a:r>
          </a:p>
        </p:txBody>
      </p:sp>
      <p:sp>
        <p:nvSpPr>
          <p:cNvPr id="8" name="Textplatzhalter 3"/>
          <p:cNvSpPr>
            <a:spLocks noGrp="1"/>
          </p:cNvSpPr>
          <p:nvPr>
            <p:ph type="body" sz="quarter" idx="15" hasCustomPrompt="1"/>
          </p:nvPr>
        </p:nvSpPr>
        <p:spPr>
          <a:xfrm>
            <a:off x="4724800" y="1383507"/>
            <a:ext cx="3808011" cy="468163"/>
          </a:xfrm>
          <a:prstGeom prst="rect">
            <a:avLst/>
          </a:prstGeom>
          <a:solidFill>
            <a:srgbClr val="D8232A"/>
          </a:solidFill>
        </p:spPr>
        <p:txBody>
          <a:bodyPr lIns="144000" tIns="144000" rIns="144000" bIns="144000" numCol="1" spcCol="360000" anchor="ctr" anchorCtr="0">
            <a:normAutofit/>
          </a:bodyPr>
          <a:lstStyle>
            <a:lvl1pPr marL="0" indent="0">
              <a:lnSpc>
                <a:spcPct val="100000"/>
              </a:lnSpc>
              <a:spcBef>
                <a:spcPts val="0"/>
              </a:spcBef>
              <a:buFontTx/>
              <a:buNone/>
              <a:defRPr sz="1200" cap="all" baseline="0">
                <a:solidFill>
                  <a:schemeClr val="bg1"/>
                </a:solidFill>
                <a:latin typeface="Arial" charset="0"/>
              </a:defRPr>
            </a:lvl1pPr>
          </a:lstStyle>
          <a:p>
            <a:pPr lvl="0"/>
            <a:r>
              <a:rPr lang="de-DE" dirty="0"/>
              <a:t>TITEL KASTEN EINFÜGEN EINZEILIG</a:t>
            </a:r>
          </a:p>
        </p:txBody>
      </p:sp>
      <p:sp>
        <p:nvSpPr>
          <p:cNvPr id="2" name="Titel 1"/>
          <p:cNvSpPr>
            <a:spLocks noGrp="1"/>
          </p:cNvSpPr>
          <p:nvPr>
            <p:ph type="title"/>
          </p:nvPr>
        </p:nvSpPr>
        <p:spPr/>
        <p:txBody>
          <a:bodyPr/>
          <a:lstStyle/>
          <a:p>
            <a:r>
              <a:rPr lang="de-DE" dirty="0"/>
              <a:t>Mastertitelformat bearbeiten</a:t>
            </a:r>
          </a:p>
        </p:txBody>
      </p:sp>
      <p:sp>
        <p:nvSpPr>
          <p:cNvPr id="7" name="Untertitel 2"/>
          <p:cNvSpPr>
            <a:spLocks noGrp="1"/>
          </p:cNvSpPr>
          <p:nvPr>
            <p:ph type="subTitle" idx="1"/>
          </p:nvPr>
        </p:nvSpPr>
        <p:spPr>
          <a:xfrm>
            <a:off x="611187" y="951570"/>
            <a:ext cx="7921626" cy="215444"/>
          </a:xfrm>
        </p:spPr>
        <p:txBody>
          <a:bodyPr wrap="square">
            <a:spAutoFit/>
          </a:bodyPr>
          <a:lstStyle>
            <a:lvl1pPr marL="0" indent="0" algn="l">
              <a:lnSpc>
                <a:spcPct val="100000"/>
              </a:lnSpc>
              <a:buNone/>
              <a:defRPr sz="1400" cap="all" baseline="0">
                <a:solidFill>
                  <a:schemeClr val="accent3"/>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dirty="0"/>
              <a:t>Master-Untertitelformat bearbeiten</a:t>
            </a:r>
          </a:p>
        </p:txBody>
      </p:sp>
    </p:spTree>
    <p:extLst>
      <p:ext uri="{BB962C8B-B14F-4D97-AF65-F5344CB8AC3E}">
        <p14:creationId xmlns:p14="http://schemas.microsoft.com/office/powerpoint/2010/main" val="81900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liesstext mit TIPP und BulletPoints">
    <p:spTree>
      <p:nvGrpSpPr>
        <p:cNvPr id="1" name=""/>
        <p:cNvGrpSpPr/>
        <p:nvPr/>
      </p:nvGrpSpPr>
      <p:grpSpPr>
        <a:xfrm>
          <a:off x="0" y="0"/>
          <a:ext cx="0" cy="0"/>
          <a:chOff x="0" y="0"/>
          <a:chExt cx="0" cy="0"/>
        </a:xfrm>
      </p:grpSpPr>
      <p:sp>
        <p:nvSpPr>
          <p:cNvPr id="5" name="Textplatzhalter 3"/>
          <p:cNvSpPr>
            <a:spLocks noGrp="1"/>
          </p:cNvSpPr>
          <p:nvPr>
            <p:ph type="body" sz="quarter" idx="13" hasCustomPrompt="1"/>
          </p:nvPr>
        </p:nvSpPr>
        <p:spPr>
          <a:xfrm>
            <a:off x="611188" y="1383508"/>
            <a:ext cx="3816796" cy="184666"/>
          </a:xfrm>
          <a:prstGeom prst="rect">
            <a:avLst/>
          </a:prstGeom>
        </p:spPr>
        <p:txBody>
          <a:bodyPr wrap="square" lIns="0" tIns="0" rIns="0" bIns="0" numCol="1" spcCol="360000">
            <a:spAutoFit/>
          </a:bodyPr>
          <a:lstStyle>
            <a:lvl1pPr marL="0" indent="0">
              <a:lnSpc>
                <a:spcPct val="100000"/>
              </a:lnSpc>
              <a:spcBef>
                <a:spcPts val="0"/>
              </a:spcBef>
              <a:buFontTx/>
              <a:buNone/>
              <a:defRPr sz="1200" baseline="0">
                <a:solidFill>
                  <a:schemeClr val="tx1"/>
                </a:solidFill>
                <a:latin typeface="Arial" charset="0"/>
              </a:defRPr>
            </a:lvl1pPr>
          </a:lstStyle>
          <a:p>
            <a:pPr lvl="0"/>
            <a:r>
              <a:rPr lang="de-DE" dirty="0" err="1"/>
              <a:t>Fliesstext</a:t>
            </a:r>
            <a:r>
              <a:rPr lang="de-DE" dirty="0"/>
              <a:t> einfügen</a:t>
            </a:r>
          </a:p>
        </p:txBody>
      </p:sp>
      <p:sp>
        <p:nvSpPr>
          <p:cNvPr id="6" name="Textplatzhalter 3"/>
          <p:cNvSpPr>
            <a:spLocks noGrp="1"/>
          </p:cNvSpPr>
          <p:nvPr>
            <p:ph type="body" sz="quarter" idx="14" hasCustomPrompt="1"/>
          </p:nvPr>
        </p:nvSpPr>
        <p:spPr>
          <a:xfrm>
            <a:off x="611187" y="3671156"/>
            <a:ext cx="3816798" cy="844810"/>
          </a:xfrm>
          <a:prstGeom prst="rect">
            <a:avLst/>
          </a:prstGeom>
          <a:solidFill>
            <a:schemeClr val="bg1">
              <a:lumMod val="85000"/>
            </a:schemeClr>
          </a:solidFill>
          <a:ln>
            <a:noFill/>
          </a:ln>
        </p:spPr>
        <p:txBody>
          <a:bodyPr wrap="square" lIns="144000" tIns="144000" rIns="144000" bIns="144000" numCol="1" spcCol="360000">
            <a:spAutoFit/>
          </a:bodyPr>
          <a:lstStyle>
            <a:lvl1pPr marL="0" indent="0">
              <a:lnSpc>
                <a:spcPct val="100000"/>
              </a:lnSpc>
              <a:spcBef>
                <a:spcPts val="0"/>
              </a:spcBef>
              <a:buClr>
                <a:srgbClr val="D8232A"/>
              </a:buClr>
              <a:buSzPct val="150000"/>
              <a:buFontTx/>
              <a:buNone/>
              <a:defRPr sz="1200" baseline="0">
                <a:solidFill>
                  <a:schemeClr val="tx1"/>
                </a:solidFill>
                <a:latin typeface="Arial" charset="0"/>
              </a:defRPr>
            </a:lvl1pPr>
          </a:lstStyle>
          <a:p>
            <a:pPr lvl="0"/>
            <a:r>
              <a:rPr lang="de-DE" dirty="0"/>
              <a:t>Wichtigen Punkt aufzählen </a:t>
            </a:r>
            <a:r>
              <a:rPr lang="de-DE" dirty="0" err="1"/>
              <a:t>max</a:t>
            </a:r>
            <a:r>
              <a:rPr lang="de-DE" dirty="0"/>
              <a:t> 3 Zeilen. Auf Grund der Animation immer am unteren Ende einer Seite </a:t>
            </a:r>
            <a:r>
              <a:rPr lang="de-DE" dirty="0" err="1"/>
              <a:t>plazieren</a:t>
            </a:r>
            <a:r>
              <a:rPr lang="de-DE" dirty="0"/>
              <a:t>.</a:t>
            </a:r>
          </a:p>
        </p:txBody>
      </p:sp>
      <p:sp>
        <p:nvSpPr>
          <p:cNvPr id="8" name="Textplatzhalter 3"/>
          <p:cNvSpPr>
            <a:spLocks noGrp="1"/>
          </p:cNvSpPr>
          <p:nvPr>
            <p:ph type="body" sz="quarter" idx="15" hasCustomPrompt="1"/>
          </p:nvPr>
        </p:nvSpPr>
        <p:spPr>
          <a:xfrm>
            <a:off x="611187" y="3235630"/>
            <a:ext cx="3816797" cy="435526"/>
          </a:xfrm>
          <a:prstGeom prst="rect">
            <a:avLst/>
          </a:prstGeom>
          <a:solidFill>
            <a:srgbClr val="D8232A"/>
          </a:solidFill>
        </p:spPr>
        <p:txBody>
          <a:bodyPr lIns="144000" tIns="144000" rIns="144000" bIns="144000" numCol="1" spcCol="360000" anchor="ctr" anchorCtr="0">
            <a:noAutofit/>
          </a:bodyPr>
          <a:lstStyle>
            <a:lvl1pPr marL="0" indent="0">
              <a:lnSpc>
                <a:spcPct val="100000"/>
              </a:lnSpc>
              <a:spcBef>
                <a:spcPts val="0"/>
              </a:spcBef>
              <a:buFontTx/>
              <a:buNone/>
              <a:defRPr sz="1200" cap="all" baseline="0">
                <a:solidFill>
                  <a:schemeClr val="bg1"/>
                </a:solidFill>
                <a:latin typeface="Arial" charset="0"/>
              </a:defRPr>
            </a:lvl1pPr>
          </a:lstStyle>
          <a:p>
            <a:pPr lvl="0"/>
            <a:r>
              <a:rPr lang="de-DE" dirty="0"/>
              <a:t>TITEL EINFÜGEN (z.B.: TIPP)</a:t>
            </a:r>
          </a:p>
        </p:txBody>
      </p:sp>
      <p:sp>
        <p:nvSpPr>
          <p:cNvPr id="7" name="Textplatzhalter 3"/>
          <p:cNvSpPr>
            <a:spLocks noGrp="1"/>
          </p:cNvSpPr>
          <p:nvPr>
            <p:ph type="body" sz="quarter" idx="16" hasCustomPrompt="1"/>
          </p:nvPr>
        </p:nvSpPr>
        <p:spPr>
          <a:xfrm>
            <a:off x="4708630" y="1383507"/>
            <a:ext cx="3824182" cy="3132459"/>
          </a:xfrm>
          <a:prstGeom prst="rect">
            <a:avLst/>
          </a:prstGeom>
        </p:spPr>
        <p:txBody>
          <a:bodyPr lIns="0" tIns="0" rIns="0" bIns="0" numCol="1" spcCol="360000"/>
          <a:lstStyle>
            <a:lvl1pPr marL="342891" indent="-342891">
              <a:lnSpc>
                <a:spcPct val="100000"/>
              </a:lnSpc>
              <a:spcBef>
                <a:spcPts val="0"/>
              </a:spcBef>
              <a:buClr>
                <a:srgbClr val="D8232A"/>
              </a:buClr>
              <a:buSzPct val="100000"/>
              <a:buFont typeface="+mj-lt"/>
              <a:buAutoNum type="arabicPeriod"/>
              <a:defRPr sz="1200" baseline="0">
                <a:solidFill>
                  <a:schemeClr val="tx1"/>
                </a:solidFill>
                <a:latin typeface="Arial" charset="0"/>
              </a:defRPr>
            </a:lvl1pPr>
          </a:lstStyle>
          <a:p>
            <a:pPr lvl="0"/>
            <a:r>
              <a:rPr lang="de-DE" dirty="0"/>
              <a:t>Aufzählung mit Nummerierung oder </a:t>
            </a:r>
            <a:r>
              <a:rPr lang="de-DE" dirty="0" err="1"/>
              <a:t>BulletPoints</a:t>
            </a:r>
            <a:r>
              <a:rPr lang="de-DE" dirty="0"/>
              <a:t> einfügen</a:t>
            </a:r>
          </a:p>
          <a:p>
            <a:pPr lvl="0"/>
            <a:endParaRPr lang="de-DE" dirty="0"/>
          </a:p>
          <a:p>
            <a:pPr lvl="0"/>
            <a:r>
              <a:rPr lang="de-DE" dirty="0"/>
              <a:t>oder Text (</a:t>
            </a:r>
            <a:r>
              <a:rPr lang="de-DE" dirty="0" err="1"/>
              <a:t>BulletPoints</a:t>
            </a:r>
            <a:r>
              <a:rPr lang="de-DE" dirty="0"/>
              <a:t> löschen)</a:t>
            </a:r>
          </a:p>
          <a:p>
            <a:pPr lvl="0"/>
            <a:endParaRPr lang="de-DE" dirty="0"/>
          </a:p>
        </p:txBody>
      </p:sp>
      <p:sp>
        <p:nvSpPr>
          <p:cNvPr id="2" name="Titel 1"/>
          <p:cNvSpPr>
            <a:spLocks noGrp="1"/>
          </p:cNvSpPr>
          <p:nvPr>
            <p:ph type="title"/>
          </p:nvPr>
        </p:nvSpPr>
        <p:spPr/>
        <p:txBody>
          <a:bodyPr/>
          <a:lstStyle/>
          <a:p>
            <a:r>
              <a:rPr lang="de-DE"/>
              <a:t>Mastertitelformat bearbeiten</a:t>
            </a:r>
          </a:p>
        </p:txBody>
      </p:sp>
      <p:sp>
        <p:nvSpPr>
          <p:cNvPr id="9" name="Untertitel 2"/>
          <p:cNvSpPr>
            <a:spLocks noGrp="1"/>
          </p:cNvSpPr>
          <p:nvPr>
            <p:ph type="subTitle" idx="1"/>
          </p:nvPr>
        </p:nvSpPr>
        <p:spPr>
          <a:xfrm>
            <a:off x="611188" y="951570"/>
            <a:ext cx="7921624" cy="215444"/>
          </a:xfrm>
        </p:spPr>
        <p:txBody>
          <a:bodyPr wrap="square">
            <a:spAutoFit/>
          </a:bodyPr>
          <a:lstStyle>
            <a:lvl1pPr marL="0" indent="0" algn="l">
              <a:lnSpc>
                <a:spcPct val="100000"/>
              </a:lnSpc>
              <a:buNone/>
              <a:defRPr sz="1400" cap="all" baseline="0">
                <a:solidFill>
                  <a:schemeClr val="accent3"/>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dirty="0"/>
              <a:t>Master-Untertitelformat bearbeiten</a:t>
            </a:r>
          </a:p>
        </p:txBody>
      </p:sp>
    </p:spTree>
    <p:extLst>
      <p:ext uri="{BB962C8B-B14F-4D97-AF65-F5344CB8AC3E}">
        <p14:creationId xmlns:p14="http://schemas.microsoft.com/office/powerpoint/2010/main" val="188130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additive="base">
                                        <p:cTn id="7" dur="500" fill="hold"/>
                                        <p:tgtEl>
                                          <p:spTgt spid="8">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additive="base">
                                        <p:cTn id="11"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6">
                                            <p:bg/>
                                          </p:spTgt>
                                        </p:tgtEl>
                                        <p:attrNameLst>
                                          <p:attrName>style.visibility</p:attrName>
                                        </p:attrNameLst>
                                      </p:cBhvr>
                                      <p:to>
                                        <p:strVal val="visible"/>
                                      </p:to>
                                    </p:set>
                                    <p:animEffect transition="in" filter="fade">
                                      <p:cBhvr>
                                        <p:cTn id="16" dur="1000"/>
                                        <p:tgtEl>
                                          <p:spTgt spid="6">
                                            <p:bg/>
                                          </p:spTgt>
                                        </p:tgtEl>
                                      </p:cBhvr>
                                    </p:animEffect>
                                    <p:anim calcmode="lin" valueType="num">
                                      <p:cBhvr>
                                        <p:cTn id="17" dur="1000" fill="hold"/>
                                        <p:tgtEl>
                                          <p:spTgt spid="6">
                                            <p:bg/>
                                          </p:spTgt>
                                        </p:tgtEl>
                                        <p:attrNameLst>
                                          <p:attrName>ppt_x</p:attrName>
                                        </p:attrNameLst>
                                      </p:cBhvr>
                                      <p:tavLst>
                                        <p:tav tm="0">
                                          <p:val>
                                            <p:strVal val="#ppt_x"/>
                                          </p:val>
                                        </p:tav>
                                        <p:tav tm="100000">
                                          <p:val>
                                            <p:strVal val="#ppt_x"/>
                                          </p:val>
                                        </p:tav>
                                      </p:tavLst>
                                    </p:anim>
                                    <p:anim calcmode="lin" valueType="num">
                                      <p:cBhvr>
                                        <p:cTn id="18" dur="1000" fill="hold"/>
                                        <p:tgtEl>
                                          <p:spTgt spid="6">
                                            <p:bg/>
                                          </p:spTgt>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tmplLst>
          <p:tmpl>
            <p:tnLst>
              <p:par>
                <p:cTn presetID="42"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1000"/>
                        <p:tgtEl>
                          <p:spTgt spid="6"/>
                        </p:tgtEl>
                      </p:cBhvr>
                    </p:animEffect>
                    <p:anim calcmode="lin" valueType="num">
                      <p:cBhvr>
                        <p:cTn dur="1000" fill="hold"/>
                        <p:tgtEl>
                          <p:spTgt spid="6"/>
                        </p:tgtEl>
                        <p:attrNameLst>
                          <p:attrName>ppt_x</p:attrName>
                        </p:attrNameLst>
                      </p:cBhvr>
                      <p:tavLst>
                        <p:tav tm="0">
                          <p:val>
                            <p:strVal val="#ppt_x"/>
                          </p:val>
                        </p:tav>
                        <p:tav tm="100000">
                          <p:val>
                            <p:strVal val="#ppt_x"/>
                          </p:val>
                        </p:tav>
                      </p:tavLst>
                    </p:anim>
                    <p:anim calcmode="lin" valueType="num">
                      <p:cBhvr>
                        <p:cTn dur="1000" fill="hold"/>
                        <p:tgtEl>
                          <p:spTgt spid="6"/>
                        </p:tgtEl>
                        <p:attrNameLst>
                          <p:attrName>ppt_y</p:attrName>
                        </p:attrNameLst>
                      </p:cBhvr>
                      <p:tavLst>
                        <p:tav tm="0">
                          <p:val>
                            <p:strVal val="#ppt_y+.1"/>
                          </p:val>
                        </p:tav>
                        <p:tav tm="100000">
                          <p:val>
                            <p:strVal val="#ppt_y"/>
                          </p:val>
                        </p:tav>
                      </p:tavLst>
                    </p:anim>
                  </p:childTnLst>
                </p:cTn>
              </p:par>
            </p:tnLst>
          </p:tmpl>
          <p:tmpl lvl="1">
            <p:tnLst>
              <p:par>
                <p:cTn presetID="42" presetClass="entr" presetSubtype="0" fill="hold" nodeType="with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1000"/>
                        <p:tgtEl>
                          <p:spTgt spid="6"/>
                        </p:tgtEl>
                      </p:cBhvr>
                    </p:animEffect>
                    <p:anim calcmode="lin" valueType="num">
                      <p:cBhvr>
                        <p:cTn dur="1000" fill="hold"/>
                        <p:tgtEl>
                          <p:spTgt spid="6"/>
                        </p:tgtEl>
                        <p:attrNameLst>
                          <p:attrName>ppt_x</p:attrName>
                        </p:attrNameLst>
                      </p:cBhvr>
                      <p:tavLst>
                        <p:tav tm="0">
                          <p:val>
                            <p:strVal val="#ppt_x"/>
                          </p:val>
                        </p:tav>
                        <p:tav tm="100000">
                          <p:val>
                            <p:strVal val="#ppt_x"/>
                          </p:val>
                        </p:tav>
                      </p:tavLst>
                    </p:anim>
                    <p:anim calcmode="lin" valueType="num">
                      <p:cBhvr>
                        <p:cTn dur="1000" fill="hold"/>
                        <p:tgtEl>
                          <p:spTgt spid="6"/>
                        </p:tgtEl>
                        <p:attrNameLst>
                          <p:attrName>ppt_y</p:attrName>
                        </p:attrNameLst>
                      </p:cBhvr>
                      <p:tavLst>
                        <p:tav tm="0">
                          <p:val>
                            <p:strVal val="#ppt_y+.1"/>
                          </p:val>
                        </p:tav>
                        <p:tav tm="100000">
                          <p:val>
                            <p:strVal val="#ppt_y"/>
                          </p:val>
                        </p:tav>
                      </p:tavLst>
                    </p:anim>
                  </p:childTnLst>
                </p:cTn>
              </p:par>
            </p:tnLst>
          </p:tmpl>
        </p:tmplLst>
      </p:bldP>
      <p:bldP spid="8" grpId="0" uiExpand="1" build="p" animBg="1">
        <p:tmplLst>
          <p:tmpl>
            <p:tnLst>
              <p:par>
                <p:cTn presetID="2" presetClass="entr" presetSubtype="8" fill="hold" nodeType="click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500" fill="hold"/>
                        <p:tgtEl>
                          <p:spTgt spid="8"/>
                        </p:tgtEl>
                        <p:attrNameLst>
                          <p:attrName>ppt_x</p:attrName>
                        </p:attrNameLst>
                      </p:cBhvr>
                      <p:tavLst>
                        <p:tav tm="0">
                          <p:val>
                            <p:strVal val="0-#ppt_w/2"/>
                          </p:val>
                        </p:tav>
                        <p:tav tm="100000">
                          <p:val>
                            <p:strVal val="#ppt_x"/>
                          </p:val>
                        </p:tav>
                      </p:tavLst>
                    </p:anim>
                    <p:anim calcmode="lin" valueType="num">
                      <p:cBhvr additive="base">
                        <p:cTn dur="500" fill="hold"/>
                        <p:tgtEl>
                          <p:spTgt spid="8"/>
                        </p:tgtEl>
                        <p:attrNameLst>
                          <p:attrName>ppt_y</p:attrName>
                        </p:attrNameLst>
                      </p:cBhvr>
                      <p:tavLst>
                        <p:tav tm="0">
                          <p:val>
                            <p:strVal val="#ppt_y"/>
                          </p:val>
                        </p:tav>
                        <p:tav tm="100000">
                          <p:val>
                            <p:strVal val="#ppt_y"/>
                          </p:val>
                        </p:tav>
                      </p:tavLst>
                    </p:anim>
                  </p:childTnLst>
                </p:cTn>
              </p:par>
            </p:tnLst>
          </p:tmpl>
          <p:tmpl lvl="1">
            <p:tnLst>
              <p:par>
                <p:cTn presetID="2" presetClass="entr" presetSubtype="8" fill="hold" nodeType="with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500" fill="hold"/>
                        <p:tgtEl>
                          <p:spTgt spid="8"/>
                        </p:tgtEl>
                        <p:attrNameLst>
                          <p:attrName>ppt_x</p:attrName>
                        </p:attrNameLst>
                      </p:cBhvr>
                      <p:tavLst>
                        <p:tav tm="0">
                          <p:val>
                            <p:strVal val="0-#ppt_w/2"/>
                          </p:val>
                        </p:tav>
                        <p:tav tm="100000">
                          <p:val>
                            <p:strVal val="#ppt_x"/>
                          </p:val>
                        </p:tav>
                      </p:tavLst>
                    </p:anim>
                    <p:anim calcmode="lin" valueType="num">
                      <p:cBhvr additive="base">
                        <p:cTn dur="500" fill="hold"/>
                        <p:tgtEl>
                          <p:spTgt spid="8"/>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elle Aufzählung">
    <p:spTree>
      <p:nvGrpSpPr>
        <p:cNvPr id="1" name=""/>
        <p:cNvGrpSpPr/>
        <p:nvPr/>
      </p:nvGrpSpPr>
      <p:grpSpPr>
        <a:xfrm>
          <a:off x="0" y="0"/>
          <a:ext cx="0" cy="0"/>
          <a:chOff x="0" y="0"/>
          <a:chExt cx="0" cy="0"/>
        </a:xfrm>
      </p:grpSpPr>
      <p:sp>
        <p:nvSpPr>
          <p:cNvPr id="6" name="Tabellenplatzhalter 5"/>
          <p:cNvSpPr>
            <a:spLocks noGrp="1"/>
          </p:cNvSpPr>
          <p:nvPr>
            <p:ph type="tbl" sz="quarter" idx="13" hasCustomPrompt="1"/>
          </p:nvPr>
        </p:nvSpPr>
        <p:spPr>
          <a:xfrm>
            <a:off x="611187" y="1383507"/>
            <a:ext cx="7921625" cy="3132535"/>
          </a:xfrm>
          <a:prstGeom prst="rect">
            <a:avLst/>
          </a:prstGeom>
        </p:spPr>
        <p:txBody>
          <a:bodyPr/>
          <a:lstStyle>
            <a:lvl1pPr>
              <a:defRPr sz="1300" baseline="0">
                <a:solidFill>
                  <a:schemeClr val="tx1"/>
                </a:solidFill>
                <a:latin typeface="Arial" charset="0"/>
              </a:defRPr>
            </a:lvl1pPr>
          </a:lstStyle>
          <a:p>
            <a:pPr marL="228594" marR="0" lvl="0" indent="-228594" algn="l" defTabSz="914377" rtl="0" eaLnBrk="1" fontAlgn="auto" latinLnBrk="0" hangingPunct="1">
              <a:lnSpc>
                <a:spcPct val="90000"/>
              </a:lnSpc>
              <a:spcBef>
                <a:spcPts val="1000"/>
              </a:spcBef>
              <a:spcAft>
                <a:spcPts val="0"/>
              </a:spcAft>
              <a:buClrTx/>
              <a:buSzTx/>
              <a:buFont typeface="Arial"/>
              <a:buNone/>
              <a:tabLst/>
              <a:defRPr/>
            </a:pPr>
            <a:r>
              <a:rPr lang="de-DE" dirty="0"/>
              <a:t>Tabelle grauer Hintergrund und </a:t>
            </a:r>
            <a:r>
              <a:rPr lang="de-DE" dirty="0" err="1"/>
              <a:t>weisser</a:t>
            </a:r>
            <a:r>
              <a:rPr lang="de-DE" dirty="0"/>
              <a:t> Rand einfügen</a:t>
            </a:r>
          </a:p>
        </p:txBody>
      </p:sp>
      <p:sp>
        <p:nvSpPr>
          <p:cNvPr id="2" name="Titel 1"/>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1841891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elle Spalten">
    <p:spTree>
      <p:nvGrpSpPr>
        <p:cNvPr id="1" name=""/>
        <p:cNvGrpSpPr/>
        <p:nvPr/>
      </p:nvGrpSpPr>
      <p:grpSpPr>
        <a:xfrm>
          <a:off x="0" y="0"/>
          <a:ext cx="0" cy="0"/>
          <a:chOff x="0" y="0"/>
          <a:chExt cx="0" cy="0"/>
        </a:xfrm>
      </p:grpSpPr>
      <p:sp>
        <p:nvSpPr>
          <p:cNvPr id="6" name="Tabellenplatzhalter 5"/>
          <p:cNvSpPr>
            <a:spLocks noGrp="1"/>
          </p:cNvSpPr>
          <p:nvPr>
            <p:ph type="tbl" sz="quarter" idx="13" hasCustomPrompt="1"/>
          </p:nvPr>
        </p:nvSpPr>
        <p:spPr>
          <a:xfrm>
            <a:off x="611187" y="1383507"/>
            <a:ext cx="7921625" cy="3132535"/>
          </a:xfrm>
          <a:prstGeom prst="rect">
            <a:avLst/>
          </a:prstGeom>
        </p:spPr>
        <p:txBody>
          <a:bodyPr/>
          <a:lstStyle>
            <a:lvl1pPr>
              <a:defRPr sz="1300" baseline="0">
                <a:solidFill>
                  <a:schemeClr val="tx1"/>
                </a:solidFill>
                <a:latin typeface="Arial" charset="0"/>
              </a:defRPr>
            </a:lvl1pPr>
          </a:lstStyle>
          <a:p>
            <a:pPr marL="228594" marR="0" lvl="0" indent="-228594" algn="l" defTabSz="914377" rtl="0" eaLnBrk="1" fontAlgn="auto" latinLnBrk="0" hangingPunct="1">
              <a:lnSpc>
                <a:spcPct val="90000"/>
              </a:lnSpc>
              <a:spcBef>
                <a:spcPts val="1000"/>
              </a:spcBef>
              <a:spcAft>
                <a:spcPts val="0"/>
              </a:spcAft>
              <a:buClrTx/>
              <a:buSzTx/>
              <a:buFont typeface="Arial"/>
              <a:buNone/>
              <a:tabLst/>
              <a:defRPr/>
            </a:pPr>
            <a:r>
              <a:rPr lang="de-DE" dirty="0"/>
              <a:t>Tabelle grauer Hintergrund und </a:t>
            </a:r>
            <a:r>
              <a:rPr lang="de-DE" dirty="0" err="1"/>
              <a:t>weisser</a:t>
            </a:r>
            <a:r>
              <a:rPr lang="de-DE" dirty="0"/>
              <a:t> Rand einfügen</a:t>
            </a:r>
          </a:p>
        </p:txBody>
      </p:sp>
      <p:sp>
        <p:nvSpPr>
          <p:cNvPr id="2" name="Titel 1"/>
          <p:cNvSpPr>
            <a:spLocks noGrp="1"/>
          </p:cNvSpPr>
          <p:nvPr>
            <p:ph type="title"/>
          </p:nvPr>
        </p:nvSpPr>
        <p:spPr/>
        <p:txBody>
          <a:bodyPr/>
          <a:lstStyle/>
          <a:p>
            <a:r>
              <a:rPr lang="de-DE" dirty="0"/>
              <a:t>Mastertitelformat bearbeiten</a:t>
            </a:r>
          </a:p>
        </p:txBody>
      </p:sp>
      <p:sp>
        <p:nvSpPr>
          <p:cNvPr id="5" name="Untertitel 2"/>
          <p:cNvSpPr>
            <a:spLocks noGrp="1"/>
          </p:cNvSpPr>
          <p:nvPr>
            <p:ph type="subTitle" idx="1"/>
          </p:nvPr>
        </p:nvSpPr>
        <p:spPr>
          <a:xfrm>
            <a:off x="611187" y="951570"/>
            <a:ext cx="7921625" cy="215444"/>
          </a:xfrm>
        </p:spPr>
        <p:txBody>
          <a:bodyPr wrap="square">
            <a:spAutoFit/>
          </a:bodyPr>
          <a:lstStyle>
            <a:lvl1pPr marL="0" indent="0" algn="l">
              <a:lnSpc>
                <a:spcPct val="100000"/>
              </a:lnSpc>
              <a:buNone/>
              <a:defRPr sz="1400" cap="all" baseline="0">
                <a:solidFill>
                  <a:schemeClr val="accent3"/>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dirty="0"/>
              <a:t>Master-Untertitelformat bearbeiten</a:t>
            </a:r>
          </a:p>
        </p:txBody>
      </p:sp>
    </p:spTree>
    <p:extLst>
      <p:ext uri="{BB962C8B-B14F-4D97-AF65-F5344CB8AC3E}">
        <p14:creationId xmlns:p14="http://schemas.microsoft.com/office/powerpoint/2010/main" val="46325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Bild groß">
    <p:spTree>
      <p:nvGrpSpPr>
        <p:cNvPr id="1" name=""/>
        <p:cNvGrpSpPr/>
        <p:nvPr/>
      </p:nvGrpSpPr>
      <p:grpSpPr>
        <a:xfrm>
          <a:off x="0" y="0"/>
          <a:ext cx="0" cy="0"/>
          <a:chOff x="0" y="0"/>
          <a:chExt cx="0" cy="0"/>
        </a:xfrm>
      </p:grpSpPr>
      <p:sp>
        <p:nvSpPr>
          <p:cNvPr id="6" name="Bildplatzhalter 5"/>
          <p:cNvSpPr>
            <a:spLocks noGrp="1"/>
          </p:cNvSpPr>
          <p:nvPr>
            <p:ph type="pic" sz="quarter" idx="13" hasCustomPrompt="1"/>
          </p:nvPr>
        </p:nvSpPr>
        <p:spPr>
          <a:xfrm>
            <a:off x="611187" y="1390768"/>
            <a:ext cx="7921625" cy="3125275"/>
          </a:xfrm>
          <a:prstGeom prst="rect">
            <a:avLst/>
          </a:prstGeom>
        </p:spPr>
        <p:txBody>
          <a:bodyPr/>
          <a:lstStyle>
            <a:lvl1pPr marL="0" indent="0">
              <a:buFontTx/>
              <a:buNone/>
              <a:defRPr sz="1300" baseline="0">
                <a:latin typeface="Arial" charset="0"/>
              </a:defRPr>
            </a:lvl1pPr>
          </a:lstStyle>
          <a:p>
            <a:r>
              <a:rPr lang="de-AT" dirty="0"/>
              <a:t>Bild einfügen durch Klicken auf das Symbol</a:t>
            </a:r>
          </a:p>
        </p:txBody>
      </p:sp>
      <p:sp>
        <p:nvSpPr>
          <p:cNvPr id="2" name="Titel 1"/>
          <p:cNvSpPr>
            <a:spLocks noGrp="1"/>
          </p:cNvSpPr>
          <p:nvPr>
            <p:ph type="title"/>
          </p:nvPr>
        </p:nvSpPr>
        <p:spPr/>
        <p:txBody>
          <a:bodyPr/>
          <a:lstStyle/>
          <a:p>
            <a:r>
              <a:rPr lang="de-DE"/>
              <a:t>Mastertitelformat bearbeiten</a:t>
            </a:r>
          </a:p>
        </p:txBody>
      </p:sp>
      <p:sp>
        <p:nvSpPr>
          <p:cNvPr id="5" name="Untertitel 2"/>
          <p:cNvSpPr>
            <a:spLocks noGrp="1"/>
          </p:cNvSpPr>
          <p:nvPr>
            <p:ph type="subTitle" idx="1"/>
          </p:nvPr>
        </p:nvSpPr>
        <p:spPr>
          <a:xfrm>
            <a:off x="611188" y="951570"/>
            <a:ext cx="7921624" cy="215444"/>
          </a:xfrm>
        </p:spPr>
        <p:txBody>
          <a:bodyPr wrap="square">
            <a:spAutoFit/>
          </a:bodyPr>
          <a:lstStyle>
            <a:lvl1pPr marL="0" indent="0" algn="l">
              <a:lnSpc>
                <a:spcPct val="100000"/>
              </a:lnSpc>
              <a:buNone/>
              <a:defRPr sz="1400" cap="all" baseline="0">
                <a:solidFill>
                  <a:schemeClr val="accent3"/>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dirty="0"/>
              <a:t>Master-Untertitelformat bearbeiten</a:t>
            </a:r>
          </a:p>
        </p:txBody>
      </p:sp>
    </p:spTree>
    <p:extLst>
      <p:ext uri="{BB962C8B-B14F-4D97-AF65-F5344CB8AC3E}">
        <p14:creationId xmlns:p14="http://schemas.microsoft.com/office/powerpoint/2010/main" val="1395927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 Bild gross mit Bildunterschrift">
    <p:spTree>
      <p:nvGrpSpPr>
        <p:cNvPr id="1" name=""/>
        <p:cNvGrpSpPr/>
        <p:nvPr/>
      </p:nvGrpSpPr>
      <p:grpSpPr>
        <a:xfrm>
          <a:off x="0" y="0"/>
          <a:ext cx="0" cy="0"/>
          <a:chOff x="0" y="0"/>
          <a:chExt cx="0" cy="0"/>
        </a:xfrm>
      </p:grpSpPr>
      <p:sp>
        <p:nvSpPr>
          <p:cNvPr id="6" name="Bildplatzhalter 5"/>
          <p:cNvSpPr>
            <a:spLocks noGrp="1"/>
          </p:cNvSpPr>
          <p:nvPr>
            <p:ph type="pic" sz="quarter" idx="13" hasCustomPrompt="1"/>
          </p:nvPr>
        </p:nvSpPr>
        <p:spPr>
          <a:xfrm>
            <a:off x="611188" y="1383507"/>
            <a:ext cx="7921624" cy="2592400"/>
          </a:xfrm>
          <a:prstGeom prst="rect">
            <a:avLst/>
          </a:prstGeom>
        </p:spPr>
        <p:txBody>
          <a:bodyPr/>
          <a:lstStyle>
            <a:lvl1pPr marL="0" indent="0">
              <a:buFontTx/>
              <a:buNone/>
              <a:defRPr sz="1300" baseline="0">
                <a:latin typeface="Arial" charset="0"/>
              </a:defRPr>
            </a:lvl1pPr>
          </a:lstStyle>
          <a:p>
            <a:r>
              <a:rPr lang="de-AT" dirty="0"/>
              <a:t>Bild einfügen durch Klicken auf das Symbol</a:t>
            </a:r>
          </a:p>
        </p:txBody>
      </p:sp>
      <p:sp>
        <p:nvSpPr>
          <p:cNvPr id="5" name="Textplatzhalter 3"/>
          <p:cNvSpPr>
            <a:spLocks noGrp="1"/>
          </p:cNvSpPr>
          <p:nvPr>
            <p:ph type="body" sz="quarter" idx="15" hasCustomPrompt="1"/>
          </p:nvPr>
        </p:nvSpPr>
        <p:spPr>
          <a:xfrm>
            <a:off x="611188" y="4029913"/>
            <a:ext cx="7921624" cy="486129"/>
          </a:xfrm>
          <a:prstGeom prst="rect">
            <a:avLst/>
          </a:prstGeom>
        </p:spPr>
        <p:txBody>
          <a:bodyPr lIns="0" tIns="0" rIns="0" bIns="0" numCol="1" spcCol="360000"/>
          <a:lstStyle>
            <a:lvl1pPr marL="0" indent="0">
              <a:lnSpc>
                <a:spcPct val="100000"/>
              </a:lnSpc>
              <a:spcBef>
                <a:spcPts val="0"/>
              </a:spcBef>
              <a:buFontTx/>
              <a:buNone/>
              <a:defRPr sz="900" baseline="0">
                <a:solidFill>
                  <a:schemeClr val="tx1">
                    <a:lumMod val="65000"/>
                    <a:lumOff val="35000"/>
                  </a:schemeClr>
                </a:solidFill>
                <a:latin typeface="Arial" charset="0"/>
              </a:defRPr>
            </a:lvl1pPr>
          </a:lstStyle>
          <a:p>
            <a:pPr lvl="0"/>
            <a:r>
              <a:rPr lang="de-DE" dirty="0"/>
              <a:t>Bei Bedarf Bildunterschrift und Informationen eingeben</a:t>
            </a:r>
          </a:p>
        </p:txBody>
      </p:sp>
      <p:sp>
        <p:nvSpPr>
          <p:cNvPr id="2" name="Titel 1"/>
          <p:cNvSpPr>
            <a:spLocks noGrp="1"/>
          </p:cNvSpPr>
          <p:nvPr>
            <p:ph type="title"/>
          </p:nvPr>
        </p:nvSpPr>
        <p:spPr/>
        <p:txBody>
          <a:bodyPr/>
          <a:lstStyle/>
          <a:p>
            <a:r>
              <a:rPr lang="de-DE"/>
              <a:t>Mastertitelformat bearbeiten</a:t>
            </a:r>
          </a:p>
        </p:txBody>
      </p:sp>
      <p:sp>
        <p:nvSpPr>
          <p:cNvPr id="7" name="Untertitel 2"/>
          <p:cNvSpPr>
            <a:spLocks noGrp="1"/>
          </p:cNvSpPr>
          <p:nvPr>
            <p:ph type="subTitle" idx="1"/>
          </p:nvPr>
        </p:nvSpPr>
        <p:spPr>
          <a:xfrm>
            <a:off x="611188" y="951570"/>
            <a:ext cx="7921624" cy="215444"/>
          </a:xfrm>
        </p:spPr>
        <p:txBody>
          <a:bodyPr wrap="square">
            <a:spAutoFit/>
          </a:bodyPr>
          <a:lstStyle>
            <a:lvl1pPr marL="0" indent="0" algn="l">
              <a:lnSpc>
                <a:spcPct val="100000"/>
              </a:lnSpc>
              <a:buNone/>
              <a:defRPr sz="1400" cap="all" baseline="0">
                <a:solidFill>
                  <a:schemeClr val="accent3"/>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dirty="0"/>
              <a:t>Master-Untertitelformat bearbeiten</a:t>
            </a:r>
          </a:p>
        </p:txBody>
      </p:sp>
    </p:spTree>
    <p:extLst>
      <p:ext uri="{BB962C8B-B14F-4D97-AF65-F5344CB8AC3E}">
        <p14:creationId xmlns:p14="http://schemas.microsoft.com/office/powerpoint/2010/main" val="179307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Bilder gross">
    <p:spTree>
      <p:nvGrpSpPr>
        <p:cNvPr id="1" name=""/>
        <p:cNvGrpSpPr/>
        <p:nvPr/>
      </p:nvGrpSpPr>
      <p:grpSpPr>
        <a:xfrm>
          <a:off x="0" y="0"/>
          <a:ext cx="0" cy="0"/>
          <a:chOff x="0" y="0"/>
          <a:chExt cx="0" cy="0"/>
        </a:xfrm>
      </p:grpSpPr>
      <p:sp>
        <p:nvSpPr>
          <p:cNvPr id="6" name="Bildplatzhalter 5"/>
          <p:cNvSpPr>
            <a:spLocks noGrp="1"/>
          </p:cNvSpPr>
          <p:nvPr>
            <p:ph type="pic" sz="quarter" idx="13" hasCustomPrompt="1"/>
          </p:nvPr>
        </p:nvSpPr>
        <p:spPr>
          <a:xfrm>
            <a:off x="611188" y="1383505"/>
            <a:ext cx="3816799" cy="3132536"/>
          </a:xfrm>
          <a:prstGeom prst="rect">
            <a:avLst/>
          </a:prstGeom>
        </p:spPr>
        <p:txBody>
          <a:bodyPr/>
          <a:lstStyle>
            <a:lvl1pPr marL="0" indent="0">
              <a:buFontTx/>
              <a:buNone/>
              <a:defRPr sz="1300" baseline="0">
                <a:latin typeface="Arial" charset="0"/>
              </a:defRPr>
            </a:lvl1pPr>
          </a:lstStyle>
          <a:p>
            <a:r>
              <a:rPr lang="de-AT" dirty="0"/>
              <a:t>Bild einfügen durch Klicken auf das Symbol</a:t>
            </a:r>
          </a:p>
        </p:txBody>
      </p:sp>
      <p:sp>
        <p:nvSpPr>
          <p:cNvPr id="7" name="Bildplatzhalter 5"/>
          <p:cNvSpPr>
            <a:spLocks noGrp="1"/>
          </p:cNvSpPr>
          <p:nvPr>
            <p:ph type="pic" sz="quarter" idx="14" hasCustomPrompt="1"/>
          </p:nvPr>
        </p:nvSpPr>
        <p:spPr>
          <a:xfrm>
            <a:off x="4716124" y="1383507"/>
            <a:ext cx="3816688" cy="3132536"/>
          </a:xfrm>
          <a:prstGeom prst="rect">
            <a:avLst/>
          </a:prstGeom>
        </p:spPr>
        <p:txBody>
          <a:bodyPr/>
          <a:lstStyle>
            <a:lvl1pPr marL="0" indent="0">
              <a:buFontTx/>
              <a:buNone/>
              <a:defRPr sz="1300" baseline="0">
                <a:latin typeface="Arial" charset="0"/>
              </a:defRPr>
            </a:lvl1pPr>
          </a:lstStyle>
          <a:p>
            <a:r>
              <a:rPr lang="de-AT" dirty="0"/>
              <a:t>Bild einfügen durch Klicken auf das Symbol</a:t>
            </a:r>
          </a:p>
        </p:txBody>
      </p:sp>
      <p:sp>
        <p:nvSpPr>
          <p:cNvPr id="2" name="Titel 1"/>
          <p:cNvSpPr>
            <a:spLocks noGrp="1"/>
          </p:cNvSpPr>
          <p:nvPr>
            <p:ph type="title"/>
          </p:nvPr>
        </p:nvSpPr>
        <p:spPr/>
        <p:txBody>
          <a:bodyPr/>
          <a:lstStyle/>
          <a:p>
            <a:r>
              <a:rPr lang="de-DE"/>
              <a:t>Mastertitelformat bearbeiten</a:t>
            </a:r>
          </a:p>
        </p:txBody>
      </p:sp>
      <p:sp>
        <p:nvSpPr>
          <p:cNvPr id="8" name="Untertitel 2"/>
          <p:cNvSpPr>
            <a:spLocks noGrp="1"/>
          </p:cNvSpPr>
          <p:nvPr>
            <p:ph type="subTitle" idx="1"/>
          </p:nvPr>
        </p:nvSpPr>
        <p:spPr>
          <a:xfrm>
            <a:off x="611187" y="951570"/>
            <a:ext cx="7921626" cy="215444"/>
          </a:xfrm>
        </p:spPr>
        <p:txBody>
          <a:bodyPr wrap="square">
            <a:spAutoFit/>
          </a:bodyPr>
          <a:lstStyle>
            <a:lvl1pPr marL="0" indent="0" algn="l">
              <a:lnSpc>
                <a:spcPct val="100000"/>
              </a:lnSpc>
              <a:buNone/>
              <a:defRPr sz="1400" cap="all" baseline="0">
                <a:solidFill>
                  <a:schemeClr val="accent3"/>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dirty="0"/>
              <a:t>Master-Untertitelformat bearbeiten</a:t>
            </a:r>
          </a:p>
        </p:txBody>
      </p:sp>
    </p:spTree>
    <p:extLst>
      <p:ext uri="{BB962C8B-B14F-4D97-AF65-F5344CB8AC3E}">
        <p14:creationId xmlns:p14="http://schemas.microsoft.com/office/powerpoint/2010/main" val="646840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Bild und Text/Aufzählung">
    <p:spTree>
      <p:nvGrpSpPr>
        <p:cNvPr id="1" name=""/>
        <p:cNvGrpSpPr/>
        <p:nvPr/>
      </p:nvGrpSpPr>
      <p:grpSpPr>
        <a:xfrm>
          <a:off x="0" y="0"/>
          <a:ext cx="0" cy="0"/>
          <a:chOff x="0" y="0"/>
          <a:chExt cx="0" cy="0"/>
        </a:xfrm>
      </p:grpSpPr>
      <p:sp>
        <p:nvSpPr>
          <p:cNvPr id="6" name="Bildplatzhalter 5"/>
          <p:cNvSpPr>
            <a:spLocks noGrp="1"/>
          </p:cNvSpPr>
          <p:nvPr>
            <p:ph type="pic" sz="quarter" idx="13" hasCustomPrompt="1"/>
          </p:nvPr>
        </p:nvSpPr>
        <p:spPr>
          <a:xfrm>
            <a:off x="611188" y="1383505"/>
            <a:ext cx="3816799" cy="3132536"/>
          </a:xfrm>
          <a:prstGeom prst="rect">
            <a:avLst/>
          </a:prstGeom>
        </p:spPr>
        <p:txBody>
          <a:bodyPr/>
          <a:lstStyle>
            <a:lvl1pPr marL="0" indent="0">
              <a:buFontTx/>
              <a:buNone/>
              <a:defRPr sz="1300" baseline="0">
                <a:latin typeface="Arial" charset="0"/>
              </a:defRPr>
            </a:lvl1pPr>
          </a:lstStyle>
          <a:p>
            <a:r>
              <a:rPr lang="de-AT" dirty="0"/>
              <a:t>Bild einfügen durch Klicken auf das Symbol</a:t>
            </a:r>
          </a:p>
        </p:txBody>
      </p:sp>
      <p:sp>
        <p:nvSpPr>
          <p:cNvPr id="9" name="Textplatzhalter 3"/>
          <p:cNvSpPr>
            <a:spLocks noGrp="1"/>
          </p:cNvSpPr>
          <p:nvPr>
            <p:ph type="body" sz="quarter" idx="17" hasCustomPrompt="1"/>
          </p:nvPr>
        </p:nvSpPr>
        <p:spPr>
          <a:xfrm>
            <a:off x="4716016" y="1383508"/>
            <a:ext cx="3816796" cy="3132535"/>
          </a:xfrm>
          <a:prstGeom prst="rect">
            <a:avLst/>
          </a:prstGeom>
        </p:spPr>
        <p:txBody>
          <a:bodyPr lIns="0" tIns="0" rIns="0" bIns="0" numCol="1" spcCol="360000"/>
          <a:lstStyle>
            <a:lvl1pPr marL="0" indent="0">
              <a:lnSpc>
                <a:spcPct val="100000"/>
              </a:lnSpc>
              <a:spcBef>
                <a:spcPts val="0"/>
              </a:spcBef>
              <a:buFontTx/>
              <a:buNone/>
              <a:defRPr sz="1300" baseline="0">
                <a:solidFill>
                  <a:schemeClr val="tx1"/>
                </a:solidFill>
                <a:latin typeface="Arial" charset="0"/>
              </a:defRPr>
            </a:lvl1pPr>
          </a:lstStyle>
          <a:p>
            <a:pPr lvl="0"/>
            <a:r>
              <a:rPr lang="de-DE" dirty="0"/>
              <a:t>Text oder Aufzählung einfügen</a:t>
            </a:r>
          </a:p>
        </p:txBody>
      </p:sp>
      <p:sp>
        <p:nvSpPr>
          <p:cNvPr id="2" name="Titel 1"/>
          <p:cNvSpPr>
            <a:spLocks noGrp="1"/>
          </p:cNvSpPr>
          <p:nvPr>
            <p:ph type="title"/>
          </p:nvPr>
        </p:nvSpPr>
        <p:spPr/>
        <p:txBody>
          <a:bodyPr/>
          <a:lstStyle/>
          <a:p>
            <a:r>
              <a:rPr lang="de-DE"/>
              <a:t>Mastertitelformat bearbeiten</a:t>
            </a:r>
          </a:p>
        </p:txBody>
      </p:sp>
      <p:sp>
        <p:nvSpPr>
          <p:cNvPr id="7" name="Untertitel 2"/>
          <p:cNvSpPr>
            <a:spLocks noGrp="1"/>
          </p:cNvSpPr>
          <p:nvPr>
            <p:ph type="subTitle" idx="1"/>
          </p:nvPr>
        </p:nvSpPr>
        <p:spPr>
          <a:xfrm>
            <a:off x="611187" y="951570"/>
            <a:ext cx="7921625" cy="215444"/>
          </a:xfrm>
        </p:spPr>
        <p:txBody>
          <a:bodyPr wrap="square">
            <a:spAutoFit/>
          </a:bodyPr>
          <a:lstStyle>
            <a:lvl1pPr marL="0" indent="0" algn="l">
              <a:lnSpc>
                <a:spcPct val="100000"/>
              </a:lnSpc>
              <a:buNone/>
              <a:defRPr sz="1400" cap="all" baseline="0">
                <a:solidFill>
                  <a:schemeClr val="accent3"/>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dirty="0"/>
              <a:t>Master-Untertitelformat bearbeiten</a:t>
            </a:r>
          </a:p>
        </p:txBody>
      </p:sp>
    </p:spTree>
    <p:extLst>
      <p:ext uri="{BB962C8B-B14F-4D97-AF65-F5344CB8AC3E}">
        <p14:creationId xmlns:p14="http://schemas.microsoft.com/office/powerpoint/2010/main" val="178753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Bilder und Text">
    <p:spTree>
      <p:nvGrpSpPr>
        <p:cNvPr id="1" name=""/>
        <p:cNvGrpSpPr/>
        <p:nvPr/>
      </p:nvGrpSpPr>
      <p:grpSpPr>
        <a:xfrm>
          <a:off x="0" y="0"/>
          <a:ext cx="0" cy="0"/>
          <a:chOff x="0" y="0"/>
          <a:chExt cx="0" cy="0"/>
        </a:xfrm>
      </p:grpSpPr>
      <p:sp>
        <p:nvSpPr>
          <p:cNvPr id="6" name="Bildplatzhalter 5"/>
          <p:cNvSpPr>
            <a:spLocks noGrp="1"/>
          </p:cNvSpPr>
          <p:nvPr>
            <p:ph type="pic" sz="quarter" idx="13" hasCustomPrompt="1"/>
          </p:nvPr>
        </p:nvSpPr>
        <p:spPr>
          <a:xfrm>
            <a:off x="611188" y="1383506"/>
            <a:ext cx="3816800" cy="2160353"/>
          </a:xfrm>
          <a:prstGeom prst="rect">
            <a:avLst/>
          </a:prstGeom>
        </p:spPr>
        <p:txBody>
          <a:bodyPr/>
          <a:lstStyle>
            <a:lvl1pPr marL="0" indent="0">
              <a:buFontTx/>
              <a:buNone/>
              <a:defRPr sz="1300" baseline="0">
                <a:latin typeface="Arial" charset="0"/>
              </a:defRPr>
            </a:lvl1pPr>
          </a:lstStyle>
          <a:p>
            <a:r>
              <a:rPr lang="de-AT" dirty="0"/>
              <a:t>Bild einfügen durch Klicken auf das Symbol</a:t>
            </a:r>
          </a:p>
        </p:txBody>
      </p:sp>
      <p:sp>
        <p:nvSpPr>
          <p:cNvPr id="7" name="Textplatzhalter 3"/>
          <p:cNvSpPr>
            <a:spLocks noGrp="1"/>
          </p:cNvSpPr>
          <p:nvPr>
            <p:ph type="body" sz="quarter" idx="15" hasCustomPrompt="1"/>
          </p:nvPr>
        </p:nvSpPr>
        <p:spPr>
          <a:xfrm>
            <a:off x="611188" y="3614345"/>
            <a:ext cx="3816800" cy="901697"/>
          </a:xfrm>
          <a:prstGeom prst="rect">
            <a:avLst/>
          </a:prstGeom>
        </p:spPr>
        <p:txBody>
          <a:bodyPr lIns="0" tIns="0" rIns="0" bIns="0" numCol="1" spcCol="360000">
            <a:normAutofit/>
          </a:bodyPr>
          <a:lstStyle>
            <a:lvl1pPr marL="0" indent="0">
              <a:lnSpc>
                <a:spcPct val="100000"/>
              </a:lnSpc>
              <a:spcBef>
                <a:spcPts val="0"/>
              </a:spcBef>
              <a:buFontTx/>
              <a:buNone/>
              <a:defRPr sz="1200" baseline="0">
                <a:solidFill>
                  <a:schemeClr val="tx1"/>
                </a:solidFill>
                <a:latin typeface="Arial" charset="0"/>
              </a:defRPr>
            </a:lvl1pPr>
          </a:lstStyle>
          <a:p>
            <a:pPr lvl="0"/>
            <a:r>
              <a:rPr lang="de-DE" dirty="0" err="1"/>
              <a:t>Fliesstext</a:t>
            </a:r>
            <a:r>
              <a:rPr lang="de-DE" dirty="0"/>
              <a:t> einfügen</a:t>
            </a:r>
          </a:p>
        </p:txBody>
      </p:sp>
      <p:sp>
        <p:nvSpPr>
          <p:cNvPr id="8" name="Bildplatzhalter 5"/>
          <p:cNvSpPr>
            <a:spLocks noGrp="1"/>
          </p:cNvSpPr>
          <p:nvPr>
            <p:ph type="pic" sz="quarter" idx="16" hasCustomPrompt="1"/>
          </p:nvPr>
        </p:nvSpPr>
        <p:spPr>
          <a:xfrm>
            <a:off x="4716016" y="1383506"/>
            <a:ext cx="3816796" cy="2160353"/>
          </a:xfrm>
          <a:prstGeom prst="rect">
            <a:avLst/>
          </a:prstGeom>
        </p:spPr>
        <p:txBody>
          <a:bodyPr/>
          <a:lstStyle>
            <a:lvl1pPr marL="0" indent="0">
              <a:buFontTx/>
              <a:buNone/>
              <a:defRPr sz="1300" baseline="0">
                <a:latin typeface="Arial" charset="0"/>
              </a:defRPr>
            </a:lvl1pPr>
          </a:lstStyle>
          <a:p>
            <a:r>
              <a:rPr lang="de-AT" dirty="0"/>
              <a:t>Bild einfügen durch Klicken auf das Symbol</a:t>
            </a:r>
          </a:p>
        </p:txBody>
      </p:sp>
      <p:sp>
        <p:nvSpPr>
          <p:cNvPr id="9" name="Textplatzhalter 3"/>
          <p:cNvSpPr>
            <a:spLocks noGrp="1"/>
          </p:cNvSpPr>
          <p:nvPr>
            <p:ph type="body" sz="quarter" idx="17" hasCustomPrompt="1"/>
          </p:nvPr>
        </p:nvSpPr>
        <p:spPr>
          <a:xfrm>
            <a:off x="4716016" y="3614345"/>
            <a:ext cx="3816796" cy="901697"/>
          </a:xfrm>
          <a:prstGeom prst="rect">
            <a:avLst/>
          </a:prstGeom>
        </p:spPr>
        <p:txBody>
          <a:bodyPr lIns="0" tIns="0" rIns="0" bIns="0" numCol="1" spcCol="360000">
            <a:normAutofit/>
          </a:bodyPr>
          <a:lstStyle>
            <a:lvl1pPr marL="0" indent="0">
              <a:lnSpc>
                <a:spcPct val="100000"/>
              </a:lnSpc>
              <a:spcBef>
                <a:spcPts val="0"/>
              </a:spcBef>
              <a:buFontTx/>
              <a:buNone/>
              <a:defRPr sz="1200" baseline="0">
                <a:solidFill>
                  <a:schemeClr val="tx1"/>
                </a:solidFill>
                <a:latin typeface="Arial" charset="0"/>
              </a:defRPr>
            </a:lvl1pPr>
          </a:lstStyle>
          <a:p>
            <a:pPr lvl="0"/>
            <a:r>
              <a:rPr lang="de-DE" dirty="0" err="1"/>
              <a:t>Fliesstext</a:t>
            </a:r>
            <a:r>
              <a:rPr lang="de-DE" dirty="0"/>
              <a:t> einfügen</a:t>
            </a:r>
          </a:p>
        </p:txBody>
      </p:sp>
      <p:sp>
        <p:nvSpPr>
          <p:cNvPr id="2" name="Titel 1"/>
          <p:cNvSpPr>
            <a:spLocks noGrp="1"/>
          </p:cNvSpPr>
          <p:nvPr>
            <p:ph type="title"/>
          </p:nvPr>
        </p:nvSpPr>
        <p:spPr/>
        <p:txBody>
          <a:bodyPr/>
          <a:lstStyle/>
          <a:p>
            <a:r>
              <a:rPr lang="de-DE"/>
              <a:t>Mastertitelformat bearbeiten</a:t>
            </a:r>
          </a:p>
        </p:txBody>
      </p:sp>
      <p:sp>
        <p:nvSpPr>
          <p:cNvPr id="10" name="Untertitel 2"/>
          <p:cNvSpPr>
            <a:spLocks noGrp="1"/>
          </p:cNvSpPr>
          <p:nvPr>
            <p:ph type="subTitle" idx="1"/>
          </p:nvPr>
        </p:nvSpPr>
        <p:spPr>
          <a:xfrm>
            <a:off x="611187" y="951570"/>
            <a:ext cx="7921625" cy="215444"/>
          </a:xfrm>
        </p:spPr>
        <p:txBody>
          <a:bodyPr wrap="square">
            <a:spAutoFit/>
          </a:bodyPr>
          <a:lstStyle>
            <a:lvl1pPr marL="0" indent="0" algn="l">
              <a:lnSpc>
                <a:spcPct val="100000"/>
              </a:lnSpc>
              <a:buNone/>
              <a:defRPr sz="1400" cap="all" baseline="0">
                <a:solidFill>
                  <a:schemeClr val="accent3"/>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dirty="0"/>
              <a:t>Master-Untertitelformat bearbeiten</a:t>
            </a:r>
          </a:p>
        </p:txBody>
      </p:sp>
    </p:spTree>
    <p:extLst>
      <p:ext uri="{BB962C8B-B14F-4D97-AF65-F5344CB8AC3E}">
        <p14:creationId xmlns:p14="http://schemas.microsoft.com/office/powerpoint/2010/main" val="58906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Bilder und Text">
    <p:spTree>
      <p:nvGrpSpPr>
        <p:cNvPr id="1" name=""/>
        <p:cNvGrpSpPr/>
        <p:nvPr/>
      </p:nvGrpSpPr>
      <p:grpSpPr>
        <a:xfrm>
          <a:off x="0" y="0"/>
          <a:ext cx="0" cy="0"/>
          <a:chOff x="0" y="0"/>
          <a:chExt cx="0" cy="0"/>
        </a:xfrm>
      </p:grpSpPr>
      <p:sp>
        <p:nvSpPr>
          <p:cNvPr id="6" name="Bildplatzhalter 5"/>
          <p:cNvSpPr>
            <a:spLocks noGrp="1" noChangeAspect="1"/>
          </p:cNvSpPr>
          <p:nvPr>
            <p:ph type="pic" sz="quarter" idx="13" hasCustomPrompt="1"/>
          </p:nvPr>
        </p:nvSpPr>
        <p:spPr>
          <a:xfrm>
            <a:off x="611188" y="1383506"/>
            <a:ext cx="2520000" cy="1890000"/>
          </a:xfrm>
          <a:prstGeom prst="rect">
            <a:avLst/>
          </a:prstGeom>
        </p:spPr>
        <p:txBody>
          <a:bodyPr/>
          <a:lstStyle>
            <a:lvl1pPr marL="0" indent="0">
              <a:buFontTx/>
              <a:buNone/>
              <a:defRPr sz="1300" baseline="0">
                <a:latin typeface="Arial" charset="0"/>
              </a:defRPr>
            </a:lvl1pPr>
          </a:lstStyle>
          <a:p>
            <a:r>
              <a:rPr lang="de-AT" dirty="0"/>
              <a:t>Bild einfügen durch Klicken auf das Symbol</a:t>
            </a:r>
          </a:p>
        </p:txBody>
      </p:sp>
      <p:sp>
        <p:nvSpPr>
          <p:cNvPr id="7" name="Textplatzhalter 3"/>
          <p:cNvSpPr>
            <a:spLocks noGrp="1"/>
          </p:cNvSpPr>
          <p:nvPr>
            <p:ph type="body" sz="quarter" idx="15" hasCustomPrompt="1"/>
          </p:nvPr>
        </p:nvSpPr>
        <p:spPr>
          <a:xfrm>
            <a:off x="614788" y="3363838"/>
            <a:ext cx="2516400" cy="1152128"/>
          </a:xfrm>
          <a:prstGeom prst="rect">
            <a:avLst/>
          </a:prstGeom>
        </p:spPr>
        <p:txBody>
          <a:bodyPr lIns="0" tIns="0" rIns="0" bIns="0" numCol="1" spcCol="360000">
            <a:normAutofit/>
          </a:bodyPr>
          <a:lstStyle>
            <a:lvl1pPr marL="0" indent="0">
              <a:lnSpc>
                <a:spcPct val="100000"/>
              </a:lnSpc>
              <a:spcBef>
                <a:spcPts val="0"/>
              </a:spcBef>
              <a:buFontTx/>
              <a:buNone/>
              <a:defRPr sz="1200" baseline="0">
                <a:solidFill>
                  <a:schemeClr val="tx1"/>
                </a:solidFill>
                <a:latin typeface="Arial" charset="0"/>
              </a:defRPr>
            </a:lvl1pPr>
          </a:lstStyle>
          <a:p>
            <a:pPr lvl="0"/>
            <a:r>
              <a:rPr lang="de-DE" dirty="0" err="1"/>
              <a:t>Fliesstext</a:t>
            </a:r>
            <a:r>
              <a:rPr lang="de-DE" dirty="0"/>
              <a:t> einfügen</a:t>
            </a:r>
          </a:p>
        </p:txBody>
      </p:sp>
      <p:sp>
        <p:nvSpPr>
          <p:cNvPr id="10" name="Bildplatzhalter 5"/>
          <p:cNvSpPr>
            <a:spLocks noGrp="1" noChangeAspect="1"/>
          </p:cNvSpPr>
          <p:nvPr>
            <p:ph type="pic" sz="quarter" idx="16" hasCustomPrompt="1"/>
          </p:nvPr>
        </p:nvSpPr>
        <p:spPr>
          <a:xfrm>
            <a:off x="6007336" y="1383506"/>
            <a:ext cx="2520000" cy="1890000"/>
          </a:xfrm>
          <a:prstGeom prst="rect">
            <a:avLst/>
          </a:prstGeom>
        </p:spPr>
        <p:txBody>
          <a:bodyPr/>
          <a:lstStyle>
            <a:lvl1pPr marL="0" indent="0">
              <a:buFontTx/>
              <a:buNone/>
              <a:defRPr sz="1300" baseline="0">
                <a:latin typeface="Arial" charset="0"/>
              </a:defRPr>
            </a:lvl1pPr>
          </a:lstStyle>
          <a:p>
            <a:r>
              <a:rPr lang="de-AT" dirty="0"/>
              <a:t>Bild einfügen durch Klicken auf das Symbol</a:t>
            </a:r>
          </a:p>
        </p:txBody>
      </p:sp>
      <p:sp>
        <p:nvSpPr>
          <p:cNvPr id="11" name="Textplatzhalter 3"/>
          <p:cNvSpPr>
            <a:spLocks noGrp="1"/>
          </p:cNvSpPr>
          <p:nvPr>
            <p:ph type="body" sz="quarter" idx="17" hasCustomPrompt="1"/>
          </p:nvPr>
        </p:nvSpPr>
        <p:spPr>
          <a:xfrm>
            <a:off x="6007336" y="3363838"/>
            <a:ext cx="2521876" cy="1152128"/>
          </a:xfrm>
          <a:prstGeom prst="rect">
            <a:avLst/>
          </a:prstGeom>
        </p:spPr>
        <p:txBody>
          <a:bodyPr lIns="0" tIns="0" rIns="0" bIns="0" numCol="1" spcCol="360000">
            <a:normAutofit/>
          </a:bodyPr>
          <a:lstStyle>
            <a:lvl1pPr marL="0" indent="0">
              <a:lnSpc>
                <a:spcPct val="100000"/>
              </a:lnSpc>
              <a:spcBef>
                <a:spcPts val="0"/>
              </a:spcBef>
              <a:buFontTx/>
              <a:buNone/>
              <a:defRPr sz="1200" baseline="0">
                <a:solidFill>
                  <a:schemeClr val="tx1"/>
                </a:solidFill>
                <a:latin typeface="Arial" charset="0"/>
              </a:defRPr>
            </a:lvl1pPr>
          </a:lstStyle>
          <a:p>
            <a:pPr lvl="0"/>
            <a:r>
              <a:rPr lang="de-DE" dirty="0" err="1"/>
              <a:t>Fliesstext</a:t>
            </a:r>
            <a:r>
              <a:rPr lang="de-DE" dirty="0"/>
              <a:t> einfügen</a:t>
            </a:r>
          </a:p>
        </p:txBody>
      </p:sp>
      <p:sp>
        <p:nvSpPr>
          <p:cNvPr id="15" name="Bildplatzhalter 5"/>
          <p:cNvSpPr>
            <a:spLocks noGrp="1" noChangeAspect="1"/>
          </p:cNvSpPr>
          <p:nvPr>
            <p:ph type="pic" sz="quarter" idx="18" hasCustomPrompt="1"/>
          </p:nvPr>
        </p:nvSpPr>
        <p:spPr>
          <a:xfrm>
            <a:off x="3312000" y="1384300"/>
            <a:ext cx="2520000" cy="1890000"/>
          </a:xfrm>
          <a:prstGeom prst="rect">
            <a:avLst/>
          </a:prstGeom>
        </p:spPr>
        <p:txBody>
          <a:bodyPr/>
          <a:lstStyle>
            <a:lvl1pPr marL="0" indent="0">
              <a:buFontTx/>
              <a:buNone/>
              <a:defRPr sz="1300" baseline="0">
                <a:latin typeface="Arial" charset="0"/>
              </a:defRPr>
            </a:lvl1pPr>
          </a:lstStyle>
          <a:p>
            <a:r>
              <a:rPr lang="de-AT" dirty="0"/>
              <a:t>Bild einfügen durch Klicken auf das Symbol</a:t>
            </a:r>
          </a:p>
        </p:txBody>
      </p:sp>
      <p:sp>
        <p:nvSpPr>
          <p:cNvPr id="16" name="Textplatzhalter 3"/>
          <p:cNvSpPr>
            <a:spLocks noGrp="1"/>
          </p:cNvSpPr>
          <p:nvPr>
            <p:ph type="body" sz="quarter" idx="19" hasCustomPrompt="1"/>
          </p:nvPr>
        </p:nvSpPr>
        <p:spPr>
          <a:xfrm>
            <a:off x="3312000" y="3363838"/>
            <a:ext cx="2520000" cy="1152128"/>
          </a:xfrm>
          <a:prstGeom prst="rect">
            <a:avLst/>
          </a:prstGeom>
        </p:spPr>
        <p:txBody>
          <a:bodyPr lIns="0" tIns="0" rIns="0" bIns="0" numCol="1" spcCol="360000">
            <a:normAutofit/>
          </a:bodyPr>
          <a:lstStyle>
            <a:lvl1pPr marL="0" indent="0">
              <a:lnSpc>
                <a:spcPct val="100000"/>
              </a:lnSpc>
              <a:spcBef>
                <a:spcPts val="0"/>
              </a:spcBef>
              <a:buFontTx/>
              <a:buNone/>
              <a:defRPr sz="1200" baseline="0">
                <a:solidFill>
                  <a:schemeClr val="tx1"/>
                </a:solidFill>
                <a:latin typeface="Arial" charset="0"/>
              </a:defRPr>
            </a:lvl1pPr>
          </a:lstStyle>
          <a:p>
            <a:pPr lvl="0"/>
            <a:r>
              <a:rPr lang="de-DE" dirty="0" err="1"/>
              <a:t>Fliesstext</a:t>
            </a:r>
            <a:r>
              <a:rPr lang="de-DE" dirty="0"/>
              <a:t> einfügen</a:t>
            </a:r>
          </a:p>
        </p:txBody>
      </p:sp>
      <p:sp>
        <p:nvSpPr>
          <p:cNvPr id="2" name="Titel 1"/>
          <p:cNvSpPr>
            <a:spLocks noGrp="1"/>
          </p:cNvSpPr>
          <p:nvPr>
            <p:ph type="title"/>
          </p:nvPr>
        </p:nvSpPr>
        <p:spPr/>
        <p:txBody>
          <a:bodyPr/>
          <a:lstStyle/>
          <a:p>
            <a:r>
              <a:rPr lang="de-DE"/>
              <a:t>Mastertitelformat bearbeiten</a:t>
            </a:r>
          </a:p>
        </p:txBody>
      </p:sp>
      <p:sp>
        <p:nvSpPr>
          <p:cNvPr id="12" name="Untertitel 2"/>
          <p:cNvSpPr>
            <a:spLocks noGrp="1"/>
          </p:cNvSpPr>
          <p:nvPr>
            <p:ph type="subTitle" idx="1"/>
          </p:nvPr>
        </p:nvSpPr>
        <p:spPr>
          <a:xfrm>
            <a:off x="611187" y="951570"/>
            <a:ext cx="7921626" cy="215444"/>
          </a:xfrm>
        </p:spPr>
        <p:txBody>
          <a:bodyPr wrap="square">
            <a:spAutoFit/>
          </a:bodyPr>
          <a:lstStyle>
            <a:lvl1pPr marL="0" indent="0" algn="l">
              <a:lnSpc>
                <a:spcPct val="100000"/>
              </a:lnSpc>
              <a:buNone/>
              <a:defRPr sz="1400" cap="all" baseline="0">
                <a:solidFill>
                  <a:schemeClr val="accent3"/>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dirty="0"/>
              <a:t>Master-Untertitelformat bearbeiten</a:t>
            </a:r>
          </a:p>
        </p:txBody>
      </p:sp>
    </p:spTree>
    <p:extLst>
      <p:ext uri="{BB962C8B-B14F-4D97-AF65-F5344CB8AC3E}">
        <p14:creationId xmlns:p14="http://schemas.microsoft.com/office/powerpoint/2010/main" val="180283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5"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auptkapitel">
    <p:spTree>
      <p:nvGrpSpPr>
        <p:cNvPr id="1" name=""/>
        <p:cNvGrpSpPr/>
        <p:nvPr/>
      </p:nvGrpSpPr>
      <p:grpSpPr>
        <a:xfrm>
          <a:off x="0" y="0"/>
          <a:ext cx="0" cy="0"/>
          <a:chOff x="0" y="0"/>
          <a:chExt cx="0" cy="0"/>
        </a:xfrm>
      </p:grpSpPr>
      <p:pic>
        <p:nvPicPr>
          <p:cNvPr id="5" name="Bild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064000" y="4587974"/>
            <a:ext cx="975653" cy="468000"/>
          </a:xfrm>
          <a:prstGeom prst="rect">
            <a:avLst/>
          </a:prstGeom>
        </p:spPr>
      </p:pic>
      <p:sp>
        <p:nvSpPr>
          <p:cNvPr id="20" name="Bildplatzhalter 19"/>
          <p:cNvSpPr>
            <a:spLocks noGrp="1"/>
          </p:cNvSpPr>
          <p:nvPr>
            <p:ph type="pic" sz="quarter" idx="12" hasCustomPrompt="1"/>
          </p:nvPr>
        </p:nvSpPr>
        <p:spPr>
          <a:xfrm>
            <a:off x="0" y="0"/>
            <a:ext cx="9144000" cy="5143500"/>
          </a:xfrm>
          <a:prstGeom prst="foldedCorner">
            <a:avLst>
              <a:gd name="adj" fmla="val 27280"/>
            </a:avLst>
          </a:prstGeom>
        </p:spPr>
        <p:txBody>
          <a:bodyPr/>
          <a:lstStyle>
            <a:lvl1pPr marL="0" indent="0">
              <a:buFontTx/>
              <a:buNone/>
              <a:defRPr baseline="0">
                <a:latin typeface="Arial" charset="0"/>
              </a:defRPr>
            </a:lvl1pPr>
          </a:lstStyle>
          <a:p>
            <a:r>
              <a:rPr lang="de-DE" dirty="0"/>
              <a:t>Zum Einfügen eines Bildes auf das Bildsymbol klicken</a:t>
            </a:r>
          </a:p>
        </p:txBody>
      </p:sp>
      <p:sp>
        <p:nvSpPr>
          <p:cNvPr id="6" name="Untertitel 2"/>
          <p:cNvSpPr>
            <a:spLocks noGrp="1"/>
          </p:cNvSpPr>
          <p:nvPr>
            <p:ph type="subTitle" idx="1"/>
          </p:nvPr>
        </p:nvSpPr>
        <p:spPr>
          <a:xfrm>
            <a:off x="0" y="3276701"/>
            <a:ext cx="9144000" cy="353337"/>
          </a:xfrm>
          <a:prstGeom prst="rect">
            <a:avLst/>
          </a:prstGeom>
          <a:solidFill>
            <a:schemeClr val="bg1">
              <a:alpha val="60000"/>
            </a:schemeClr>
          </a:solidFill>
        </p:spPr>
        <p:txBody>
          <a:bodyPr wrap="square" lIns="756000" tIns="36000" rIns="0" bIns="39600">
            <a:spAutoFit/>
          </a:bodyPr>
          <a:lstStyle>
            <a:lvl1pPr marL="0" indent="0" algn="l">
              <a:lnSpc>
                <a:spcPct val="100000"/>
              </a:lnSpc>
              <a:buNone/>
              <a:defRPr sz="1800" cap="all" baseline="0">
                <a:solidFill>
                  <a:schemeClr val="accent4"/>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a:t>Formatvorlage des Untertitelmasters durch Klicken bearbeiten</a:t>
            </a:r>
            <a:endParaRPr lang="de-DE" dirty="0"/>
          </a:p>
        </p:txBody>
      </p:sp>
      <p:sp>
        <p:nvSpPr>
          <p:cNvPr id="7" name="Titel 1"/>
          <p:cNvSpPr>
            <a:spLocks noGrp="1"/>
          </p:cNvSpPr>
          <p:nvPr>
            <p:ph type="title"/>
          </p:nvPr>
        </p:nvSpPr>
        <p:spPr>
          <a:xfrm>
            <a:off x="0" y="2694861"/>
            <a:ext cx="9144000" cy="534368"/>
          </a:xfrm>
          <a:prstGeom prst="rect">
            <a:avLst/>
          </a:prstGeom>
          <a:solidFill>
            <a:schemeClr val="bg1">
              <a:alpha val="60000"/>
            </a:schemeClr>
          </a:solidFill>
        </p:spPr>
        <p:txBody>
          <a:bodyPr wrap="square" lIns="756000" tIns="36000" rIns="0" bIns="36000" anchor="b" anchorCtr="0">
            <a:spAutoFit/>
          </a:bodyPr>
          <a:lstStyle>
            <a:lvl1pPr algn="l">
              <a:defRPr sz="3000" cap="all" baseline="0">
                <a:solidFill>
                  <a:schemeClr val="accent1"/>
                </a:solidFill>
                <a:latin typeface="Arial Narrow" charset="0"/>
              </a:defRPr>
            </a:lvl1pPr>
          </a:lstStyle>
          <a:p>
            <a:r>
              <a:rPr lang="de-DE"/>
              <a:t>Titelmasterformat durch Klicken bearbeiten</a:t>
            </a:r>
            <a:endParaRPr lang="de-DE" dirty="0"/>
          </a:p>
        </p:txBody>
      </p:sp>
    </p:spTree>
    <p:extLst>
      <p:ext uri="{BB962C8B-B14F-4D97-AF65-F5344CB8AC3E}">
        <p14:creationId xmlns:p14="http://schemas.microsoft.com/office/powerpoint/2010/main" val="213215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0.00138 -0.24421 L 4.16667E-6 -2.96296E-6 " pathEditMode="relative" rAng="0" ptsTypes="AA">
                                      <p:cBhvr>
                                        <p:cTn id="6" dur="2000" fill="hold"/>
                                        <p:tgtEl>
                                          <p:spTgt spid="5"/>
                                        </p:tgtEl>
                                        <p:attrNameLst>
                                          <p:attrName>ppt_x</p:attrName>
                                          <p:attrName>ppt_y</p:attrName>
                                        </p:attrNameLst>
                                      </p:cBhvr>
                                      <p:rCtr x="-69" y="1219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 Bilder und Text">
    <p:spTree>
      <p:nvGrpSpPr>
        <p:cNvPr id="1" name=""/>
        <p:cNvGrpSpPr/>
        <p:nvPr/>
      </p:nvGrpSpPr>
      <p:grpSpPr>
        <a:xfrm>
          <a:off x="0" y="0"/>
          <a:ext cx="0" cy="0"/>
          <a:chOff x="0" y="0"/>
          <a:chExt cx="0" cy="0"/>
        </a:xfrm>
      </p:grpSpPr>
      <p:sp>
        <p:nvSpPr>
          <p:cNvPr id="6" name="Bildplatzhalter 5"/>
          <p:cNvSpPr>
            <a:spLocks noGrp="1" noChangeAspect="1"/>
          </p:cNvSpPr>
          <p:nvPr>
            <p:ph type="pic" sz="quarter" idx="13" hasCustomPrompt="1"/>
          </p:nvPr>
        </p:nvSpPr>
        <p:spPr>
          <a:xfrm>
            <a:off x="611188" y="1383506"/>
            <a:ext cx="2052000" cy="1512973"/>
          </a:xfrm>
          <a:prstGeom prst="rect">
            <a:avLst/>
          </a:prstGeom>
        </p:spPr>
        <p:txBody>
          <a:bodyPr/>
          <a:lstStyle>
            <a:lvl1pPr marL="0" indent="0">
              <a:buFontTx/>
              <a:buNone/>
              <a:defRPr sz="1300" baseline="0">
                <a:latin typeface="Arial" charset="0"/>
              </a:defRPr>
            </a:lvl1pPr>
          </a:lstStyle>
          <a:p>
            <a:r>
              <a:rPr lang="de-AT" dirty="0"/>
              <a:t>Bild einfügen durch Klicken auf das Symbol</a:t>
            </a:r>
          </a:p>
        </p:txBody>
      </p:sp>
      <p:sp>
        <p:nvSpPr>
          <p:cNvPr id="15" name="Bildplatzhalter 5"/>
          <p:cNvSpPr>
            <a:spLocks noGrp="1" noChangeAspect="1"/>
          </p:cNvSpPr>
          <p:nvPr>
            <p:ph type="pic" sz="quarter" idx="16" hasCustomPrompt="1"/>
          </p:nvPr>
        </p:nvSpPr>
        <p:spPr>
          <a:xfrm>
            <a:off x="611188" y="3002672"/>
            <a:ext cx="2052000" cy="1512179"/>
          </a:xfrm>
          <a:prstGeom prst="rect">
            <a:avLst/>
          </a:prstGeom>
        </p:spPr>
        <p:txBody>
          <a:bodyPr/>
          <a:lstStyle>
            <a:lvl1pPr marL="0" indent="0">
              <a:buFontTx/>
              <a:buNone/>
              <a:defRPr sz="1300" baseline="0">
                <a:latin typeface="Arial" charset="0"/>
              </a:defRPr>
            </a:lvl1pPr>
          </a:lstStyle>
          <a:p>
            <a:r>
              <a:rPr lang="de-AT" dirty="0"/>
              <a:t>Bild einfügen durch Klicken auf das Symbol</a:t>
            </a:r>
          </a:p>
        </p:txBody>
      </p:sp>
      <p:sp>
        <p:nvSpPr>
          <p:cNvPr id="16" name="Bildplatzhalter 5"/>
          <p:cNvSpPr>
            <a:spLocks noGrp="1" noChangeAspect="1"/>
          </p:cNvSpPr>
          <p:nvPr>
            <p:ph type="pic" sz="quarter" idx="17" hasCustomPrompt="1"/>
          </p:nvPr>
        </p:nvSpPr>
        <p:spPr>
          <a:xfrm>
            <a:off x="2771786" y="1384300"/>
            <a:ext cx="2052000" cy="1512179"/>
          </a:xfrm>
          <a:prstGeom prst="rect">
            <a:avLst/>
          </a:prstGeom>
        </p:spPr>
        <p:txBody>
          <a:bodyPr/>
          <a:lstStyle>
            <a:lvl1pPr marL="0" indent="0">
              <a:buFontTx/>
              <a:buNone/>
              <a:defRPr sz="1300" baseline="0">
                <a:latin typeface="Arial" charset="0"/>
              </a:defRPr>
            </a:lvl1pPr>
          </a:lstStyle>
          <a:p>
            <a:r>
              <a:rPr lang="de-AT" dirty="0"/>
              <a:t>Bild einfügen durch Klicken auf das Symbol</a:t>
            </a:r>
          </a:p>
        </p:txBody>
      </p:sp>
      <p:sp>
        <p:nvSpPr>
          <p:cNvPr id="19" name="Bildplatzhalter 5"/>
          <p:cNvSpPr>
            <a:spLocks noGrp="1" noChangeAspect="1"/>
          </p:cNvSpPr>
          <p:nvPr>
            <p:ph type="pic" sz="quarter" idx="18" hasCustomPrompt="1"/>
          </p:nvPr>
        </p:nvSpPr>
        <p:spPr>
          <a:xfrm>
            <a:off x="2771786" y="3002671"/>
            <a:ext cx="2052000" cy="1513767"/>
          </a:xfrm>
          <a:prstGeom prst="rect">
            <a:avLst/>
          </a:prstGeom>
        </p:spPr>
        <p:txBody>
          <a:bodyPr/>
          <a:lstStyle>
            <a:lvl1pPr marL="0" indent="0">
              <a:buFontTx/>
              <a:buNone/>
              <a:defRPr sz="1300" baseline="0">
                <a:latin typeface="Arial" charset="0"/>
              </a:defRPr>
            </a:lvl1pPr>
          </a:lstStyle>
          <a:p>
            <a:r>
              <a:rPr lang="de-AT" dirty="0"/>
              <a:t>Bild einfügen durch Klicken auf das Symbol</a:t>
            </a:r>
          </a:p>
        </p:txBody>
      </p:sp>
      <p:sp>
        <p:nvSpPr>
          <p:cNvPr id="2" name="Titel 1"/>
          <p:cNvSpPr>
            <a:spLocks noGrp="1"/>
          </p:cNvSpPr>
          <p:nvPr>
            <p:ph type="title"/>
          </p:nvPr>
        </p:nvSpPr>
        <p:spPr/>
        <p:txBody>
          <a:bodyPr/>
          <a:lstStyle/>
          <a:p>
            <a:r>
              <a:rPr lang="de-DE"/>
              <a:t>Mastertitelformat bearbeiten</a:t>
            </a:r>
          </a:p>
        </p:txBody>
      </p:sp>
      <p:sp>
        <p:nvSpPr>
          <p:cNvPr id="10" name="Untertitel 2"/>
          <p:cNvSpPr>
            <a:spLocks noGrp="1"/>
          </p:cNvSpPr>
          <p:nvPr>
            <p:ph type="subTitle" idx="1"/>
          </p:nvPr>
        </p:nvSpPr>
        <p:spPr>
          <a:xfrm>
            <a:off x="611187" y="951570"/>
            <a:ext cx="7921623" cy="215444"/>
          </a:xfrm>
        </p:spPr>
        <p:txBody>
          <a:bodyPr wrap="square">
            <a:spAutoFit/>
          </a:bodyPr>
          <a:lstStyle>
            <a:lvl1pPr marL="0" indent="0" algn="l">
              <a:lnSpc>
                <a:spcPct val="100000"/>
              </a:lnSpc>
              <a:buNone/>
              <a:defRPr sz="1400" cap="all" baseline="0">
                <a:solidFill>
                  <a:schemeClr val="accent3"/>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dirty="0"/>
              <a:t>Master-Untertitelformat bearbeiten</a:t>
            </a:r>
          </a:p>
        </p:txBody>
      </p:sp>
      <p:sp>
        <p:nvSpPr>
          <p:cNvPr id="7" name="Textplatzhalter 6"/>
          <p:cNvSpPr>
            <a:spLocks noGrp="1"/>
          </p:cNvSpPr>
          <p:nvPr>
            <p:ph type="body" sz="quarter" idx="19"/>
          </p:nvPr>
        </p:nvSpPr>
        <p:spPr>
          <a:xfrm>
            <a:off x="4932384" y="1383507"/>
            <a:ext cx="3600427" cy="3131344"/>
          </a:xfrm>
        </p:spPr>
        <p:txBody>
          <a:bodyPr>
            <a:normAutofit/>
          </a:bodyPr>
          <a:lstStyle>
            <a:lvl1pPr marL="0" indent="0">
              <a:lnSpc>
                <a:spcPct val="100000"/>
              </a:lnSpc>
              <a:buFontTx/>
              <a:buNone/>
              <a:defRPr sz="1200" baseline="0">
                <a:latin typeface="Arial" charset="0"/>
              </a:defRPr>
            </a:lvl1pPr>
            <a:lvl2pPr marL="457189" indent="0">
              <a:lnSpc>
                <a:spcPct val="100000"/>
              </a:lnSpc>
              <a:buFontTx/>
              <a:buNone/>
              <a:defRPr sz="1300">
                <a:latin typeface="Arial" charset="0"/>
              </a:defRPr>
            </a:lvl2pPr>
            <a:lvl3pPr marL="914377" indent="0">
              <a:lnSpc>
                <a:spcPct val="100000"/>
              </a:lnSpc>
              <a:buFontTx/>
              <a:buNone/>
              <a:defRPr sz="1300">
                <a:latin typeface="Arial" charset="0"/>
              </a:defRPr>
            </a:lvl3pPr>
            <a:lvl4pPr marL="1371566" indent="0">
              <a:lnSpc>
                <a:spcPct val="100000"/>
              </a:lnSpc>
              <a:buFontTx/>
              <a:buNone/>
              <a:defRPr sz="1300">
                <a:latin typeface="Arial" charset="0"/>
              </a:defRPr>
            </a:lvl4pPr>
            <a:lvl5pPr marL="1828754" indent="0">
              <a:lnSpc>
                <a:spcPct val="100000"/>
              </a:lnSpc>
              <a:buFontTx/>
              <a:buNone/>
              <a:defRPr sz="1300">
                <a:latin typeface="Arial" charset="0"/>
              </a:defRPr>
            </a:lvl5pPr>
          </a:lstStyle>
          <a:p>
            <a:pPr lvl="0"/>
            <a:r>
              <a:rPr lang="de-DE" dirty="0"/>
              <a:t>Mastertextformat bearbeiten</a:t>
            </a:r>
          </a:p>
        </p:txBody>
      </p:sp>
    </p:spTree>
    <p:extLst>
      <p:ext uri="{BB962C8B-B14F-4D97-AF65-F5344CB8AC3E}">
        <p14:creationId xmlns:p14="http://schemas.microsoft.com/office/powerpoint/2010/main" val="138879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P spid="16" grpId="0"/>
      <p:bldP spid="19" grpId="0"/>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 Bilder und Text Mosaik">
    <p:spTree>
      <p:nvGrpSpPr>
        <p:cNvPr id="1" name=""/>
        <p:cNvGrpSpPr/>
        <p:nvPr/>
      </p:nvGrpSpPr>
      <p:grpSpPr>
        <a:xfrm>
          <a:off x="0" y="0"/>
          <a:ext cx="0" cy="0"/>
          <a:chOff x="0" y="0"/>
          <a:chExt cx="0" cy="0"/>
        </a:xfrm>
      </p:grpSpPr>
      <p:sp>
        <p:nvSpPr>
          <p:cNvPr id="6" name="Bildplatzhalter 5"/>
          <p:cNvSpPr>
            <a:spLocks noGrp="1" noChangeAspect="1"/>
          </p:cNvSpPr>
          <p:nvPr>
            <p:ph type="pic" sz="quarter" idx="13" hasCustomPrompt="1"/>
          </p:nvPr>
        </p:nvSpPr>
        <p:spPr>
          <a:xfrm>
            <a:off x="611188" y="1383508"/>
            <a:ext cx="1908000" cy="1431000"/>
          </a:xfrm>
          <a:prstGeom prst="rect">
            <a:avLst/>
          </a:prstGeom>
        </p:spPr>
        <p:txBody>
          <a:bodyPr/>
          <a:lstStyle>
            <a:lvl1pPr marL="0" indent="0">
              <a:buFontTx/>
              <a:buNone/>
              <a:defRPr sz="1300" baseline="0">
                <a:latin typeface="Arial" charset="0"/>
              </a:defRPr>
            </a:lvl1pPr>
          </a:lstStyle>
          <a:p>
            <a:r>
              <a:rPr lang="de-AT" dirty="0"/>
              <a:t>Bild einfügen durch Klicken auf das Symbol</a:t>
            </a:r>
          </a:p>
        </p:txBody>
      </p:sp>
      <p:sp>
        <p:nvSpPr>
          <p:cNvPr id="7" name="Textplatzhalter 3"/>
          <p:cNvSpPr>
            <a:spLocks noGrp="1"/>
          </p:cNvSpPr>
          <p:nvPr>
            <p:ph type="body" sz="quarter" idx="15" hasCustomPrompt="1"/>
          </p:nvPr>
        </p:nvSpPr>
        <p:spPr>
          <a:xfrm>
            <a:off x="2609649" y="2660620"/>
            <a:ext cx="1800000" cy="153888"/>
          </a:xfrm>
          <a:prstGeom prst="rect">
            <a:avLst/>
          </a:prstGeom>
        </p:spPr>
        <p:txBody>
          <a:bodyPr lIns="0" tIns="0" rIns="0" bIns="0" numCol="1" spcCol="360000" anchor="b" anchorCtr="0">
            <a:spAutoFit/>
          </a:bodyPr>
          <a:lstStyle>
            <a:lvl1pPr marL="0" indent="0">
              <a:lnSpc>
                <a:spcPct val="100000"/>
              </a:lnSpc>
              <a:spcBef>
                <a:spcPts val="0"/>
              </a:spcBef>
              <a:buFontTx/>
              <a:buNone/>
              <a:defRPr sz="1000" baseline="0">
                <a:solidFill>
                  <a:schemeClr val="tx1"/>
                </a:solidFill>
                <a:latin typeface="Arial" charset="0"/>
              </a:defRPr>
            </a:lvl1pPr>
          </a:lstStyle>
          <a:p>
            <a:pPr lvl="0"/>
            <a:r>
              <a:rPr lang="de-DE" dirty="0" err="1"/>
              <a:t>Fliesstext</a:t>
            </a:r>
            <a:r>
              <a:rPr lang="de-DE" dirty="0"/>
              <a:t> einfügen</a:t>
            </a:r>
          </a:p>
        </p:txBody>
      </p:sp>
      <p:sp>
        <p:nvSpPr>
          <p:cNvPr id="21" name="Bildplatzhalter 5"/>
          <p:cNvSpPr>
            <a:spLocks noGrp="1" noChangeAspect="1"/>
          </p:cNvSpPr>
          <p:nvPr>
            <p:ph type="pic" sz="quarter" idx="16" hasCustomPrompt="1"/>
          </p:nvPr>
        </p:nvSpPr>
        <p:spPr>
          <a:xfrm>
            <a:off x="2609649" y="3084966"/>
            <a:ext cx="1908000" cy="1431000"/>
          </a:xfrm>
          <a:prstGeom prst="rect">
            <a:avLst/>
          </a:prstGeom>
        </p:spPr>
        <p:txBody>
          <a:bodyPr/>
          <a:lstStyle>
            <a:lvl1pPr marL="0" indent="0">
              <a:buFontTx/>
              <a:buNone/>
              <a:defRPr sz="1300" baseline="0">
                <a:latin typeface="Arial" charset="0"/>
              </a:defRPr>
            </a:lvl1pPr>
          </a:lstStyle>
          <a:p>
            <a:r>
              <a:rPr lang="de-AT" dirty="0"/>
              <a:t>Bild einfügen durch Klicken auf das Symbol</a:t>
            </a:r>
          </a:p>
        </p:txBody>
      </p:sp>
      <p:sp>
        <p:nvSpPr>
          <p:cNvPr id="22" name="Bildplatzhalter 5"/>
          <p:cNvSpPr>
            <a:spLocks noGrp="1" noChangeAspect="1"/>
          </p:cNvSpPr>
          <p:nvPr>
            <p:ph type="pic" sz="quarter" idx="17" hasCustomPrompt="1"/>
          </p:nvPr>
        </p:nvSpPr>
        <p:spPr>
          <a:xfrm>
            <a:off x="4616336" y="1383508"/>
            <a:ext cx="1908000" cy="1431000"/>
          </a:xfrm>
          <a:prstGeom prst="rect">
            <a:avLst/>
          </a:prstGeom>
        </p:spPr>
        <p:txBody>
          <a:bodyPr/>
          <a:lstStyle>
            <a:lvl1pPr marL="0" indent="0">
              <a:buFontTx/>
              <a:buNone/>
              <a:defRPr sz="1300" baseline="0">
                <a:latin typeface="Arial" charset="0"/>
              </a:defRPr>
            </a:lvl1pPr>
          </a:lstStyle>
          <a:p>
            <a:r>
              <a:rPr lang="de-AT" dirty="0"/>
              <a:t>Bild einfügen durch Klicken auf das Symbol</a:t>
            </a:r>
          </a:p>
        </p:txBody>
      </p:sp>
      <p:sp>
        <p:nvSpPr>
          <p:cNvPr id="23" name="Bildplatzhalter 5"/>
          <p:cNvSpPr>
            <a:spLocks noGrp="1" noChangeAspect="1"/>
          </p:cNvSpPr>
          <p:nvPr>
            <p:ph type="pic" sz="quarter" idx="18" hasCustomPrompt="1"/>
          </p:nvPr>
        </p:nvSpPr>
        <p:spPr>
          <a:xfrm>
            <a:off x="6624440" y="3084966"/>
            <a:ext cx="1908000" cy="1431000"/>
          </a:xfrm>
          <a:prstGeom prst="rect">
            <a:avLst/>
          </a:prstGeom>
        </p:spPr>
        <p:txBody>
          <a:bodyPr/>
          <a:lstStyle>
            <a:lvl1pPr marL="0" indent="0">
              <a:buFontTx/>
              <a:buNone/>
              <a:defRPr sz="1300" baseline="0">
                <a:latin typeface="Arial" charset="0"/>
              </a:defRPr>
            </a:lvl1pPr>
          </a:lstStyle>
          <a:p>
            <a:r>
              <a:rPr lang="de-AT" dirty="0"/>
              <a:t>Bild einfügen durch Klicken auf das Symbol</a:t>
            </a:r>
          </a:p>
        </p:txBody>
      </p:sp>
      <p:sp>
        <p:nvSpPr>
          <p:cNvPr id="24" name="Textplatzhalter 3"/>
          <p:cNvSpPr>
            <a:spLocks noGrp="1"/>
          </p:cNvSpPr>
          <p:nvPr>
            <p:ph type="body" sz="quarter" idx="19" hasCustomPrompt="1"/>
          </p:nvPr>
        </p:nvSpPr>
        <p:spPr>
          <a:xfrm>
            <a:off x="6624440" y="2668524"/>
            <a:ext cx="1908000" cy="153888"/>
          </a:xfrm>
          <a:prstGeom prst="rect">
            <a:avLst/>
          </a:prstGeom>
        </p:spPr>
        <p:txBody>
          <a:bodyPr wrap="square" lIns="0" tIns="0" rIns="0" bIns="0" numCol="1" spcCol="360000" anchor="b" anchorCtr="0">
            <a:spAutoFit/>
          </a:bodyPr>
          <a:lstStyle>
            <a:lvl1pPr marL="0" indent="0">
              <a:lnSpc>
                <a:spcPct val="100000"/>
              </a:lnSpc>
              <a:spcBef>
                <a:spcPts val="0"/>
              </a:spcBef>
              <a:buFontTx/>
              <a:buNone/>
              <a:defRPr sz="1000" baseline="0">
                <a:solidFill>
                  <a:schemeClr val="tx1"/>
                </a:solidFill>
                <a:latin typeface="Arial" charset="0"/>
              </a:defRPr>
            </a:lvl1pPr>
          </a:lstStyle>
          <a:p>
            <a:pPr lvl="0"/>
            <a:r>
              <a:rPr lang="de-DE" dirty="0" err="1"/>
              <a:t>Fliesstext</a:t>
            </a:r>
            <a:r>
              <a:rPr lang="de-DE" dirty="0"/>
              <a:t> einfügen</a:t>
            </a:r>
          </a:p>
        </p:txBody>
      </p:sp>
      <p:sp>
        <p:nvSpPr>
          <p:cNvPr id="25" name="Textplatzhalter 3"/>
          <p:cNvSpPr>
            <a:spLocks noGrp="1"/>
          </p:cNvSpPr>
          <p:nvPr>
            <p:ph type="body" sz="quarter" idx="20" hasCustomPrompt="1"/>
          </p:nvPr>
        </p:nvSpPr>
        <p:spPr>
          <a:xfrm>
            <a:off x="611188" y="4362550"/>
            <a:ext cx="1908000" cy="153888"/>
          </a:xfrm>
          <a:prstGeom prst="rect">
            <a:avLst/>
          </a:prstGeom>
        </p:spPr>
        <p:txBody>
          <a:bodyPr wrap="square" lIns="0" tIns="0" rIns="0" bIns="0" numCol="1" spcCol="360000" anchor="b" anchorCtr="0">
            <a:spAutoFit/>
          </a:bodyPr>
          <a:lstStyle>
            <a:lvl1pPr marL="0" indent="0" algn="r">
              <a:lnSpc>
                <a:spcPct val="100000"/>
              </a:lnSpc>
              <a:spcBef>
                <a:spcPts val="0"/>
              </a:spcBef>
              <a:buFontTx/>
              <a:buNone/>
              <a:defRPr sz="1000" baseline="0">
                <a:solidFill>
                  <a:schemeClr val="tx1"/>
                </a:solidFill>
                <a:latin typeface="Arial" charset="0"/>
              </a:defRPr>
            </a:lvl1pPr>
          </a:lstStyle>
          <a:p>
            <a:pPr lvl="0"/>
            <a:r>
              <a:rPr lang="de-DE" dirty="0" err="1"/>
              <a:t>Fliesstext</a:t>
            </a:r>
            <a:r>
              <a:rPr lang="de-DE" dirty="0"/>
              <a:t> einfügen</a:t>
            </a:r>
          </a:p>
        </p:txBody>
      </p:sp>
      <p:sp>
        <p:nvSpPr>
          <p:cNvPr id="26" name="Textplatzhalter 3"/>
          <p:cNvSpPr>
            <a:spLocks noGrp="1"/>
          </p:cNvSpPr>
          <p:nvPr>
            <p:ph type="body" sz="quarter" idx="21" hasCustomPrompt="1"/>
          </p:nvPr>
        </p:nvSpPr>
        <p:spPr>
          <a:xfrm>
            <a:off x="-1095246" y="5791295"/>
            <a:ext cx="1800000" cy="169277"/>
          </a:xfrm>
          <a:prstGeom prst="rect">
            <a:avLst/>
          </a:prstGeom>
        </p:spPr>
        <p:txBody>
          <a:bodyPr lIns="0" tIns="0" rIns="0" bIns="0" numCol="1" spcCol="360000" anchor="b" anchorCtr="0">
            <a:spAutoFit/>
          </a:bodyPr>
          <a:lstStyle>
            <a:lvl1pPr marL="0" indent="0" algn="r">
              <a:lnSpc>
                <a:spcPct val="100000"/>
              </a:lnSpc>
              <a:spcBef>
                <a:spcPts val="0"/>
              </a:spcBef>
              <a:buFontTx/>
              <a:buNone/>
              <a:defRPr sz="1100" baseline="0">
                <a:solidFill>
                  <a:schemeClr val="tx1"/>
                </a:solidFill>
                <a:latin typeface="Arial" charset="0"/>
              </a:defRPr>
            </a:lvl1pPr>
          </a:lstStyle>
          <a:p>
            <a:pPr lvl="0"/>
            <a:r>
              <a:rPr lang="de-DE" dirty="0" err="1"/>
              <a:t>Fliesstext</a:t>
            </a:r>
            <a:r>
              <a:rPr lang="de-DE" dirty="0"/>
              <a:t> einfügen</a:t>
            </a:r>
          </a:p>
        </p:txBody>
      </p:sp>
      <p:sp>
        <p:nvSpPr>
          <p:cNvPr id="27" name="Textplatzhalter 3"/>
          <p:cNvSpPr>
            <a:spLocks noGrp="1"/>
          </p:cNvSpPr>
          <p:nvPr>
            <p:ph type="body" sz="quarter" idx="22" hasCustomPrompt="1"/>
          </p:nvPr>
        </p:nvSpPr>
        <p:spPr>
          <a:xfrm>
            <a:off x="4616336" y="4362078"/>
            <a:ext cx="1908000" cy="153888"/>
          </a:xfrm>
          <a:prstGeom prst="rect">
            <a:avLst/>
          </a:prstGeom>
        </p:spPr>
        <p:txBody>
          <a:bodyPr wrap="square" lIns="0" tIns="0" rIns="0" bIns="0" numCol="1" spcCol="360000" anchor="b" anchorCtr="0">
            <a:spAutoFit/>
          </a:bodyPr>
          <a:lstStyle>
            <a:lvl1pPr marL="0" indent="0" algn="r">
              <a:lnSpc>
                <a:spcPct val="100000"/>
              </a:lnSpc>
              <a:spcBef>
                <a:spcPts val="0"/>
              </a:spcBef>
              <a:buFontTx/>
              <a:buNone/>
              <a:defRPr sz="1000" baseline="0">
                <a:solidFill>
                  <a:schemeClr val="tx1"/>
                </a:solidFill>
                <a:latin typeface="Arial" charset="0"/>
              </a:defRPr>
            </a:lvl1pPr>
          </a:lstStyle>
          <a:p>
            <a:pPr lvl="0"/>
            <a:r>
              <a:rPr lang="de-DE" dirty="0" err="1"/>
              <a:t>Fliesstext</a:t>
            </a:r>
            <a:r>
              <a:rPr lang="de-DE" dirty="0"/>
              <a:t> einfügen</a:t>
            </a:r>
          </a:p>
        </p:txBody>
      </p:sp>
      <p:sp>
        <p:nvSpPr>
          <p:cNvPr id="28" name="Textfeld 27"/>
          <p:cNvSpPr txBox="1">
            <a:spLocks/>
          </p:cNvSpPr>
          <p:nvPr userDrawn="1"/>
        </p:nvSpPr>
        <p:spPr>
          <a:xfrm>
            <a:off x="2303188" y="3084966"/>
            <a:ext cx="216000" cy="216000"/>
          </a:xfrm>
          <a:prstGeom prst="ellipse">
            <a:avLst/>
          </a:prstGeom>
          <a:noFill/>
          <a:ln w="25400">
            <a:solidFill>
              <a:schemeClr val="tx1">
                <a:lumMod val="65000"/>
                <a:lumOff val="35000"/>
              </a:schemeClr>
            </a:solidFill>
          </a:ln>
        </p:spPr>
        <p:txBody>
          <a:bodyPr wrap="square" lIns="0" tIns="0" rIns="0" bIns="0" rtlCol="0" anchor="ctr" anchorCtr="1">
            <a:spAutoFit/>
          </a:bodyPr>
          <a:lstStyle/>
          <a:p>
            <a:r>
              <a:rPr lang="de-DE" sz="1300" b="1" i="0" baseline="0" dirty="0">
                <a:latin typeface="Arial" charset="0"/>
              </a:rPr>
              <a:t>2</a:t>
            </a:r>
          </a:p>
        </p:txBody>
      </p:sp>
      <p:sp>
        <p:nvSpPr>
          <p:cNvPr id="30" name="Textfeld 29"/>
          <p:cNvSpPr txBox="1">
            <a:spLocks/>
          </p:cNvSpPr>
          <p:nvPr userDrawn="1"/>
        </p:nvSpPr>
        <p:spPr>
          <a:xfrm>
            <a:off x="2609649" y="1389166"/>
            <a:ext cx="216000" cy="216000"/>
          </a:xfrm>
          <a:prstGeom prst="ellipse">
            <a:avLst/>
          </a:prstGeom>
          <a:noFill/>
          <a:ln w="25400">
            <a:solidFill>
              <a:schemeClr val="tx1">
                <a:lumMod val="65000"/>
                <a:lumOff val="35000"/>
              </a:schemeClr>
            </a:solidFill>
          </a:ln>
        </p:spPr>
        <p:txBody>
          <a:bodyPr wrap="square" lIns="0" tIns="0" rIns="0" bIns="0" rtlCol="0" anchor="ctr" anchorCtr="1">
            <a:spAutoFit/>
          </a:bodyPr>
          <a:lstStyle/>
          <a:p>
            <a:r>
              <a:rPr lang="de-DE" sz="1300" b="1" i="0" baseline="0" dirty="0">
                <a:latin typeface="Arial" charset="0"/>
              </a:rPr>
              <a:t>1</a:t>
            </a:r>
          </a:p>
        </p:txBody>
      </p:sp>
      <p:sp>
        <p:nvSpPr>
          <p:cNvPr id="31" name="Textfeld 30"/>
          <p:cNvSpPr txBox="1">
            <a:spLocks/>
          </p:cNvSpPr>
          <p:nvPr userDrawn="1"/>
        </p:nvSpPr>
        <p:spPr>
          <a:xfrm flipH="1">
            <a:off x="6623023" y="1383508"/>
            <a:ext cx="216000" cy="216000"/>
          </a:xfrm>
          <a:prstGeom prst="ellipse">
            <a:avLst/>
          </a:prstGeom>
          <a:noFill/>
          <a:ln w="25400">
            <a:solidFill>
              <a:schemeClr val="tx1">
                <a:lumMod val="65000"/>
                <a:lumOff val="35000"/>
              </a:schemeClr>
            </a:solidFill>
          </a:ln>
        </p:spPr>
        <p:txBody>
          <a:bodyPr wrap="square" lIns="0" tIns="0" rIns="0" bIns="0" rtlCol="0" anchor="ctr" anchorCtr="1">
            <a:spAutoFit/>
          </a:bodyPr>
          <a:lstStyle/>
          <a:p>
            <a:r>
              <a:rPr lang="de-DE" sz="1300" b="1" i="0" baseline="0" dirty="0">
                <a:latin typeface="Arial" charset="0"/>
              </a:rPr>
              <a:t>3</a:t>
            </a:r>
          </a:p>
        </p:txBody>
      </p:sp>
      <p:sp>
        <p:nvSpPr>
          <p:cNvPr id="32" name="Textfeld 31"/>
          <p:cNvSpPr txBox="1">
            <a:spLocks/>
          </p:cNvSpPr>
          <p:nvPr userDrawn="1"/>
        </p:nvSpPr>
        <p:spPr>
          <a:xfrm>
            <a:off x="6305862" y="3084966"/>
            <a:ext cx="216000" cy="216000"/>
          </a:xfrm>
          <a:prstGeom prst="ellipse">
            <a:avLst/>
          </a:prstGeom>
          <a:noFill/>
          <a:ln w="25400">
            <a:solidFill>
              <a:schemeClr val="tx1">
                <a:lumMod val="65000"/>
                <a:lumOff val="35000"/>
              </a:schemeClr>
            </a:solidFill>
          </a:ln>
        </p:spPr>
        <p:txBody>
          <a:bodyPr wrap="square" lIns="0" tIns="0" rIns="0" bIns="0" rtlCol="0" anchor="ctr" anchorCtr="1">
            <a:spAutoFit/>
          </a:bodyPr>
          <a:lstStyle/>
          <a:p>
            <a:r>
              <a:rPr lang="de-DE" sz="1300" b="1" i="0" baseline="0" dirty="0">
                <a:latin typeface="Arial" charset="0"/>
              </a:rPr>
              <a:t>4</a:t>
            </a:r>
          </a:p>
        </p:txBody>
      </p:sp>
      <p:sp>
        <p:nvSpPr>
          <p:cNvPr id="2" name="Titel 1"/>
          <p:cNvSpPr>
            <a:spLocks noGrp="1"/>
          </p:cNvSpPr>
          <p:nvPr>
            <p:ph type="title"/>
          </p:nvPr>
        </p:nvSpPr>
        <p:spPr/>
        <p:txBody>
          <a:bodyPr/>
          <a:lstStyle/>
          <a:p>
            <a:r>
              <a:rPr lang="de-DE"/>
              <a:t>Mastertitelformat bearbeiten</a:t>
            </a:r>
          </a:p>
        </p:txBody>
      </p:sp>
      <p:sp>
        <p:nvSpPr>
          <p:cNvPr id="17" name="Untertitel 2"/>
          <p:cNvSpPr>
            <a:spLocks noGrp="1"/>
          </p:cNvSpPr>
          <p:nvPr>
            <p:ph type="subTitle" idx="1"/>
          </p:nvPr>
        </p:nvSpPr>
        <p:spPr>
          <a:xfrm>
            <a:off x="611188" y="951570"/>
            <a:ext cx="7921624" cy="215444"/>
          </a:xfrm>
        </p:spPr>
        <p:txBody>
          <a:bodyPr wrap="square">
            <a:spAutoFit/>
          </a:bodyPr>
          <a:lstStyle>
            <a:lvl1pPr marL="0" indent="0" algn="l">
              <a:lnSpc>
                <a:spcPct val="100000"/>
              </a:lnSpc>
              <a:buNone/>
              <a:defRPr sz="1400" cap="all" baseline="0">
                <a:solidFill>
                  <a:schemeClr val="accent3"/>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dirty="0"/>
              <a:t>Master-Untertitelformat bearbeiten</a:t>
            </a:r>
          </a:p>
        </p:txBody>
      </p:sp>
    </p:spTree>
    <p:extLst>
      <p:ext uri="{BB962C8B-B14F-4D97-AF65-F5344CB8AC3E}">
        <p14:creationId xmlns:p14="http://schemas.microsoft.com/office/powerpoint/2010/main" val="192681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childTnLst>
                          </p:cTn>
                        </p:par>
                        <p:par>
                          <p:cTn id="17" fill="hold">
                            <p:stCondLst>
                              <p:cond delay="500"/>
                            </p:stCondLst>
                            <p:childTnLst>
                              <p:par>
                                <p:cTn id="18" presetID="21" presetClass="entr" presetSubtype="1" fill="hold" grpId="0" nodeType="after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wheel(1)">
                                      <p:cBhvr>
                                        <p:cTn id="20" dur="500"/>
                                        <p:tgtEl>
                                          <p:spTgt spid="30"/>
                                        </p:tgtEl>
                                      </p:cBhvr>
                                    </p:animEffect>
                                  </p:childTnLst>
                                </p:cTn>
                              </p:par>
                            </p:childTnLst>
                          </p:cTn>
                        </p:par>
                        <p:par>
                          <p:cTn id="21" fill="hold">
                            <p:stCondLst>
                              <p:cond delay="1000"/>
                            </p:stCondLst>
                            <p:childTnLst>
                              <p:par>
                                <p:cTn id="22" presetID="21" presetClass="entr" presetSubtype="1"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wheel(1)">
                                      <p:cBhvr>
                                        <p:cTn id="24" dur="500"/>
                                        <p:tgtEl>
                                          <p:spTgt spid="28"/>
                                        </p:tgtEl>
                                      </p:cBhvr>
                                    </p:animEffect>
                                  </p:childTnLst>
                                </p:cTn>
                              </p:par>
                            </p:childTnLst>
                          </p:cTn>
                        </p:par>
                        <p:par>
                          <p:cTn id="25" fill="hold">
                            <p:stCondLst>
                              <p:cond delay="1500"/>
                            </p:stCondLst>
                            <p:childTnLst>
                              <p:par>
                                <p:cTn id="26" presetID="21" presetClass="entr" presetSubtype="1"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wheel(1)">
                                      <p:cBhvr>
                                        <p:cTn id="28" dur="500"/>
                                        <p:tgtEl>
                                          <p:spTgt spid="31"/>
                                        </p:tgtEl>
                                      </p:cBhvr>
                                    </p:animEffect>
                                  </p:childTnLst>
                                </p:cTn>
                              </p:par>
                            </p:childTnLst>
                          </p:cTn>
                        </p:par>
                        <p:par>
                          <p:cTn id="29" fill="hold">
                            <p:stCondLst>
                              <p:cond delay="2000"/>
                            </p:stCondLst>
                            <p:childTnLst>
                              <p:par>
                                <p:cTn id="30" presetID="21" presetClass="entr" presetSubtype="1" fill="hold" grpId="0"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heel(1)">
                                      <p:cBhvr>
                                        <p:cTn id="3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1" grpId="0"/>
      <p:bldP spid="22" grpId="0"/>
      <p:bldP spid="23" grpId="0"/>
      <p:bldP spid="28" grpId="0" animBg="1"/>
      <p:bldP spid="30" grpId="0" animBg="1"/>
      <p:bldP spid="31" grpId="0" animBg="1"/>
      <p:bldP spid="32" grpId="0" animBg="1"/>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deo gross">
    <p:spTree>
      <p:nvGrpSpPr>
        <p:cNvPr id="1" name=""/>
        <p:cNvGrpSpPr/>
        <p:nvPr/>
      </p:nvGrpSpPr>
      <p:grpSpPr>
        <a:xfrm>
          <a:off x="0" y="0"/>
          <a:ext cx="0" cy="0"/>
          <a:chOff x="0" y="0"/>
          <a:chExt cx="0" cy="0"/>
        </a:xfrm>
      </p:grpSpPr>
      <p:sp>
        <p:nvSpPr>
          <p:cNvPr id="7" name="Medienplatzhalter 6"/>
          <p:cNvSpPr>
            <a:spLocks noGrp="1"/>
          </p:cNvSpPr>
          <p:nvPr>
            <p:ph type="media" sz="quarter" idx="16" hasCustomPrompt="1"/>
          </p:nvPr>
        </p:nvSpPr>
        <p:spPr>
          <a:xfrm>
            <a:off x="611188" y="1383507"/>
            <a:ext cx="5544988" cy="3132535"/>
          </a:xfrm>
          <a:prstGeom prst="rect">
            <a:avLst/>
          </a:prstGeom>
        </p:spPr>
        <p:txBody>
          <a:bodyPr/>
          <a:lstStyle>
            <a:lvl1pPr marL="0" marR="0" indent="0" algn="l" defTabSz="914377" rtl="0" eaLnBrk="1" fontAlgn="auto" latinLnBrk="0" hangingPunct="1">
              <a:lnSpc>
                <a:spcPct val="90000"/>
              </a:lnSpc>
              <a:spcBef>
                <a:spcPts val="1000"/>
              </a:spcBef>
              <a:spcAft>
                <a:spcPts val="0"/>
              </a:spcAft>
              <a:buClrTx/>
              <a:buSzTx/>
              <a:buFontTx/>
              <a:buNone/>
              <a:tabLst/>
              <a:defRPr sz="1300" baseline="0">
                <a:latin typeface="Arial" charset="0"/>
              </a:defRPr>
            </a:lvl1pPr>
          </a:lstStyle>
          <a:p>
            <a:r>
              <a:rPr lang="de-AT" dirty="0"/>
              <a:t>Video einfügen durch Klicken auf das Symbol</a:t>
            </a:r>
          </a:p>
        </p:txBody>
      </p:sp>
      <p:sp>
        <p:nvSpPr>
          <p:cNvPr id="2" name="Titel 1"/>
          <p:cNvSpPr>
            <a:spLocks noGrp="1"/>
          </p:cNvSpPr>
          <p:nvPr>
            <p:ph type="title"/>
          </p:nvPr>
        </p:nvSpPr>
        <p:spPr/>
        <p:txBody>
          <a:bodyPr/>
          <a:lstStyle/>
          <a:p>
            <a:r>
              <a:rPr lang="de-DE"/>
              <a:t>Mastertitelformat bearbeiten</a:t>
            </a:r>
          </a:p>
        </p:txBody>
      </p:sp>
      <p:sp>
        <p:nvSpPr>
          <p:cNvPr id="5" name="Untertitel 2"/>
          <p:cNvSpPr>
            <a:spLocks noGrp="1"/>
          </p:cNvSpPr>
          <p:nvPr>
            <p:ph type="subTitle" idx="1"/>
          </p:nvPr>
        </p:nvSpPr>
        <p:spPr>
          <a:xfrm>
            <a:off x="611187" y="951570"/>
            <a:ext cx="7921625" cy="215444"/>
          </a:xfrm>
        </p:spPr>
        <p:txBody>
          <a:bodyPr wrap="square">
            <a:spAutoFit/>
          </a:bodyPr>
          <a:lstStyle>
            <a:lvl1pPr marL="0" indent="0" algn="l">
              <a:lnSpc>
                <a:spcPct val="100000"/>
              </a:lnSpc>
              <a:buNone/>
              <a:defRPr sz="1400" cap="all" baseline="0">
                <a:solidFill>
                  <a:schemeClr val="accent3"/>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dirty="0"/>
              <a:t>Master-Untertitelformat bearbeiten</a:t>
            </a:r>
          </a:p>
        </p:txBody>
      </p:sp>
      <p:sp>
        <p:nvSpPr>
          <p:cNvPr id="4" name="Textplatzhalter 3"/>
          <p:cNvSpPr>
            <a:spLocks noGrp="1"/>
          </p:cNvSpPr>
          <p:nvPr>
            <p:ph type="body" sz="quarter" idx="17" hasCustomPrompt="1"/>
          </p:nvPr>
        </p:nvSpPr>
        <p:spPr>
          <a:xfrm>
            <a:off x="6300191" y="1384300"/>
            <a:ext cx="2232621" cy="3132138"/>
          </a:xfrm>
        </p:spPr>
        <p:txBody>
          <a:bodyPr>
            <a:normAutofit/>
          </a:bodyPr>
          <a:lstStyle>
            <a:lvl1pPr marL="0" indent="0">
              <a:buFontTx/>
              <a:buNone/>
              <a:defRPr sz="1200">
                <a:latin typeface="Arial" charset="0"/>
              </a:defRPr>
            </a:lvl1pPr>
            <a:lvl2pPr marL="457189" indent="0">
              <a:buFontTx/>
              <a:buNone/>
              <a:defRPr sz="1200">
                <a:latin typeface="Arial" charset="0"/>
              </a:defRPr>
            </a:lvl2pPr>
            <a:lvl3pPr marL="914377" indent="0">
              <a:buFontTx/>
              <a:buNone/>
              <a:defRPr sz="1200">
                <a:latin typeface="Arial" charset="0"/>
              </a:defRPr>
            </a:lvl3pPr>
          </a:lstStyle>
          <a:p>
            <a:pPr lvl="0"/>
            <a:r>
              <a:rPr lang="de-DE" dirty="0"/>
              <a:t>Text oder Aufzählung zum Video einfügen...</a:t>
            </a:r>
          </a:p>
        </p:txBody>
      </p:sp>
    </p:spTree>
    <p:extLst>
      <p:ext uri="{BB962C8B-B14F-4D97-AF65-F5344CB8AC3E}">
        <p14:creationId xmlns:p14="http://schemas.microsoft.com/office/powerpoint/2010/main" val="2071260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grammfolie">
    <p:spTree>
      <p:nvGrpSpPr>
        <p:cNvPr id="1" name=""/>
        <p:cNvGrpSpPr/>
        <p:nvPr/>
      </p:nvGrpSpPr>
      <p:grpSpPr>
        <a:xfrm>
          <a:off x="0" y="0"/>
          <a:ext cx="0" cy="0"/>
          <a:chOff x="0" y="0"/>
          <a:chExt cx="0" cy="0"/>
        </a:xfrm>
      </p:grpSpPr>
      <p:sp>
        <p:nvSpPr>
          <p:cNvPr id="5" name="Diagrammplatzhalter 4"/>
          <p:cNvSpPr>
            <a:spLocks noGrp="1"/>
          </p:cNvSpPr>
          <p:nvPr>
            <p:ph type="chart" sz="quarter" idx="13" hasCustomPrompt="1"/>
          </p:nvPr>
        </p:nvSpPr>
        <p:spPr>
          <a:xfrm>
            <a:off x="611188" y="1383507"/>
            <a:ext cx="7921624" cy="2754418"/>
          </a:xfrm>
          <a:prstGeom prst="rect">
            <a:avLst/>
          </a:prstGeom>
        </p:spPr>
        <p:txBody>
          <a:bodyPr/>
          <a:lstStyle>
            <a:lvl1pPr marL="0" indent="0">
              <a:buFontTx/>
              <a:buNone/>
              <a:defRPr sz="1300" baseline="0">
                <a:latin typeface="Arial" charset="0"/>
              </a:defRPr>
            </a:lvl1pPr>
          </a:lstStyle>
          <a:p>
            <a:r>
              <a:rPr lang="de-AT" dirty="0"/>
              <a:t>Diagramm kopieren und einfügen oder auf Symbol klicken</a:t>
            </a:r>
          </a:p>
        </p:txBody>
      </p:sp>
      <p:sp>
        <p:nvSpPr>
          <p:cNvPr id="10" name="Textplatzhalter 3"/>
          <p:cNvSpPr>
            <a:spLocks noGrp="1"/>
          </p:cNvSpPr>
          <p:nvPr>
            <p:ph type="body" sz="quarter" idx="15" hasCustomPrompt="1"/>
          </p:nvPr>
        </p:nvSpPr>
        <p:spPr>
          <a:xfrm>
            <a:off x="611187" y="4137924"/>
            <a:ext cx="7921625" cy="378514"/>
          </a:xfrm>
          <a:prstGeom prst="rect">
            <a:avLst/>
          </a:prstGeom>
        </p:spPr>
        <p:txBody>
          <a:bodyPr lIns="0" tIns="0" rIns="0" bIns="0" numCol="1" spcCol="360000">
            <a:normAutofit/>
          </a:bodyPr>
          <a:lstStyle>
            <a:lvl1pPr marL="0" indent="0">
              <a:lnSpc>
                <a:spcPct val="100000"/>
              </a:lnSpc>
              <a:spcBef>
                <a:spcPts val="0"/>
              </a:spcBef>
              <a:buFontTx/>
              <a:buNone/>
              <a:defRPr sz="800" baseline="0">
                <a:solidFill>
                  <a:schemeClr val="tx1">
                    <a:lumMod val="65000"/>
                    <a:lumOff val="35000"/>
                  </a:schemeClr>
                </a:solidFill>
                <a:latin typeface="Arial" charset="0"/>
              </a:defRPr>
            </a:lvl1pPr>
          </a:lstStyle>
          <a:p>
            <a:pPr lvl="0"/>
            <a:r>
              <a:rPr lang="de-DE" dirty="0"/>
              <a:t>Erklärung oder </a:t>
            </a:r>
            <a:r>
              <a:rPr lang="de-DE" dirty="0" err="1"/>
              <a:t>Fussnoten</a:t>
            </a:r>
            <a:r>
              <a:rPr lang="de-DE" dirty="0"/>
              <a:t> einfügen</a:t>
            </a:r>
          </a:p>
        </p:txBody>
      </p:sp>
      <p:sp>
        <p:nvSpPr>
          <p:cNvPr id="2" name="Titel 1"/>
          <p:cNvSpPr>
            <a:spLocks noGrp="1"/>
          </p:cNvSpPr>
          <p:nvPr>
            <p:ph type="title"/>
          </p:nvPr>
        </p:nvSpPr>
        <p:spPr/>
        <p:txBody>
          <a:bodyPr/>
          <a:lstStyle/>
          <a:p>
            <a:r>
              <a:rPr lang="de-DE"/>
              <a:t>Mastertitelformat bearbeiten</a:t>
            </a:r>
          </a:p>
        </p:txBody>
      </p:sp>
      <p:sp>
        <p:nvSpPr>
          <p:cNvPr id="6" name="Untertitel 2"/>
          <p:cNvSpPr>
            <a:spLocks noGrp="1"/>
          </p:cNvSpPr>
          <p:nvPr>
            <p:ph type="subTitle" idx="1"/>
          </p:nvPr>
        </p:nvSpPr>
        <p:spPr>
          <a:xfrm>
            <a:off x="611188" y="951570"/>
            <a:ext cx="7921624" cy="215444"/>
          </a:xfrm>
        </p:spPr>
        <p:txBody>
          <a:bodyPr wrap="square">
            <a:spAutoFit/>
          </a:bodyPr>
          <a:lstStyle>
            <a:lvl1pPr marL="0" indent="0" algn="l">
              <a:lnSpc>
                <a:spcPct val="100000"/>
              </a:lnSpc>
              <a:buNone/>
              <a:defRPr sz="1400" cap="all" baseline="0">
                <a:solidFill>
                  <a:schemeClr val="accent3"/>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dirty="0"/>
              <a:t>Master-Untertitelformat bearbeiten</a:t>
            </a:r>
          </a:p>
        </p:txBody>
      </p:sp>
    </p:spTree>
    <p:extLst>
      <p:ext uri="{BB962C8B-B14F-4D97-AF65-F5344CB8AC3E}">
        <p14:creationId xmlns:p14="http://schemas.microsoft.com/office/powerpoint/2010/main" val="5355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agrammfolie mit Text">
    <p:spTree>
      <p:nvGrpSpPr>
        <p:cNvPr id="1" name=""/>
        <p:cNvGrpSpPr/>
        <p:nvPr/>
      </p:nvGrpSpPr>
      <p:grpSpPr>
        <a:xfrm>
          <a:off x="0" y="0"/>
          <a:ext cx="0" cy="0"/>
          <a:chOff x="0" y="0"/>
          <a:chExt cx="0" cy="0"/>
        </a:xfrm>
      </p:grpSpPr>
      <p:sp>
        <p:nvSpPr>
          <p:cNvPr id="5" name="Diagrammplatzhalter 4"/>
          <p:cNvSpPr>
            <a:spLocks noGrp="1"/>
          </p:cNvSpPr>
          <p:nvPr>
            <p:ph type="chart" sz="quarter" idx="13" hasCustomPrompt="1"/>
          </p:nvPr>
        </p:nvSpPr>
        <p:spPr>
          <a:xfrm>
            <a:off x="611188" y="1383507"/>
            <a:ext cx="4104828" cy="2754418"/>
          </a:xfrm>
          <a:prstGeom prst="rect">
            <a:avLst/>
          </a:prstGeom>
        </p:spPr>
        <p:txBody>
          <a:bodyPr/>
          <a:lstStyle>
            <a:lvl1pPr marL="0" indent="0">
              <a:buFontTx/>
              <a:buNone/>
              <a:defRPr sz="1300" baseline="0">
                <a:latin typeface="Arial" charset="0"/>
              </a:defRPr>
            </a:lvl1pPr>
          </a:lstStyle>
          <a:p>
            <a:r>
              <a:rPr lang="de-AT" dirty="0"/>
              <a:t>Diagramm kopieren und einfügen oder auf Symbol klicken</a:t>
            </a:r>
          </a:p>
        </p:txBody>
      </p:sp>
      <p:sp>
        <p:nvSpPr>
          <p:cNvPr id="10" name="Textplatzhalter 3"/>
          <p:cNvSpPr>
            <a:spLocks noGrp="1"/>
          </p:cNvSpPr>
          <p:nvPr>
            <p:ph type="body" sz="quarter" idx="15" hasCustomPrompt="1"/>
          </p:nvPr>
        </p:nvSpPr>
        <p:spPr>
          <a:xfrm>
            <a:off x="611188" y="4137924"/>
            <a:ext cx="3816796" cy="378119"/>
          </a:xfrm>
          <a:prstGeom prst="rect">
            <a:avLst/>
          </a:prstGeom>
        </p:spPr>
        <p:txBody>
          <a:bodyPr lIns="0" tIns="0" rIns="0" bIns="0" numCol="1" spcCol="360000">
            <a:normAutofit/>
          </a:bodyPr>
          <a:lstStyle>
            <a:lvl1pPr marL="0" indent="0">
              <a:lnSpc>
                <a:spcPct val="100000"/>
              </a:lnSpc>
              <a:spcBef>
                <a:spcPts val="0"/>
              </a:spcBef>
              <a:buFontTx/>
              <a:buNone/>
              <a:defRPr sz="800" baseline="0">
                <a:solidFill>
                  <a:schemeClr val="tx1">
                    <a:lumMod val="65000"/>
                    <a:lumOff val="35000"/>
                  </a:schemeClr>
                </a:solidFill>
                <a:latin typeface="Arial" charset="0"/>
              </a:defRPr>
            </a:lvl1pPr>
          </a:lstStyle>
          <a:p>
            <a:pPr lvl="0"/>
            <a:r>
              <a:rPr lang="de-DE" dirty="0"/>
              <a:t>Erklärung oder </a:t>
            </a:r>
            <a:r>
              <a:rPr lang="de-DE" dirty="0" err="1"/>
              <a:t>Fussnoten</a:t>
            </a:r>
            <a:r>
              <a:rPr lang="de-DE" dirty="0"/>
              <a:t> einfügen</a:t>
            </a:r>
          </a:p>
        </p:txBody>
      </p:sp>
      <p:sp>
        <p:nvSpPr>
          <p:cNvPr id="6" name="Textplatzhalter 3"/>
          <p:cNvSpPr>
            <a:spLocks noGrp="1"/>
          </p:cNvSpPr>
          <p:nvPr>
            <p:ph type="body" sz="quarter" idx="17" hasCustomPrompt="1"/>
          </p:nvPr>
        </p:nvSpPr>
        <p:spPr>
          <a:xfrm>
            <a:off x="4716016" y="1383508"/>
            <a:ext cx="3816796" cy="3132535"/>
          </a:xfrm>
          <a:prstGeom prst="rect">
            <a:avLst/>
          </a:prstGeom>
        </p:spPr>
        <p:txBody>
          <a:bodyPr lIns="0" tIns="0" rIns="0" bIns="0" numCol="1" spcCol="360000">
            <a:normAutofit/>
          </a:bodyPr>
          <a:lstStyle>
            <a:lvl1pPr marL="0" indent="0">
              <a:lnSpc>
                <a:spcPct val="100000"/>
              </a:lnSpc>
              <a:spcBef>
                <a:spcPts val="0"/>
              </a:spcBef>
              <a:buFontTx/>
              <a:buNone/>
              <a:defRPr sz="1200" baseline="0">
                <a:solidFill>
                  <a:schemeClr val="tx1"/>
                </a:solidFill>
                <a:latin typeface="Arial" charset="0"/>
              </a:defRPr>
            </a:lvl1pPr>
          </a:lstStyle>
          <a:p>
            <a:pPr lvl="0"/>
            <a:r>
              <a:rPr lang="de-DE" dirty="0"/>
              <a:t>Text oder Aufzählung oder ausführliche Legende einfügen</a:t>
            </a:r>
          </a:p>
        </p:txBody>
      </p:sp>
      <p:sp>
        <p:nvSpPr>
          <p:cNvPr id="2" name="Titel 1"/>
          <p:cNvSpPr>
            <a:spLocks noGrp="1"/>
          </p:cNvSpPr>
          <p:nvPr>
            <p:ph type="title"/>
          </p:nvPr>
        </p:nvSpPr>
        <p:spPr/>
        <p:txBody>
          <a:bodyPr/>
          <a:lstStyle/>
          <a:p>
            <a:r>
              <a:rPr lang="de-DE"/>
              <a:t>Mastertitelformat bearbeiten</a:t>
            </a:r>
          </a:p>
        </p:txBody>
      </p:sp>
      <p:sp>
        <p:nvSpPr>
          <p:cNvPr id="7" name="Untertitel 2"/>
          <p:cNvSpPr>
            <a:spLocks noGrp="1"/>
          </p:cNvSpPr>
          <p:nvPr>
            <p:ph type="subTitle" idx="1"/>
          </p:nvPr>
        </p:nvSpPr>
        <p:spPr>
          <a:xfrm>
            <a:off x="611188" y="951570"/>
            <a:ext cx="7921624" cy="215444"/>
          </a:xfrm>
        </p:spPr>
        <p:txBody>
          <a:bodyPr wrap="square">
            <a:spAutoFit/>
          </a:bodyPr>
          <a:lstStyle>
            <a:lvl1pPr marL="0" indent="0" algn="l">
              <a:lnSpc>
                <a:spcPct val="100000"/>
              </a:lnSpc>
              <a:buNone/>
              <a:defRPr sz="1400" cap="all" baseline="0">
                <a:solidFill>
                  <a:schemeClr val="accent3"/>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dirty="0"/>
              <a:t>Master-Untertitelformat bearbeiten</a:t>
            </a:r>
          </a:p>
        </p:txBody>
      </p:sp>
    </p:spTree>
    <p:extLst>
      <p:ext uri="{BB962C8B-B14F-4D97-AF65-F5344CB8AC3E}">
        <p14:creationId xmlns:p14="http://schemas.microsoft.com/office/powerpoint/2010/main" val="20375810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Leere Foli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5" name="Untertitel 2"/>
          <p:cNvSpPr>
            <a:spLocks noGrp="1"/>
          </p:cNvSpPr>
          <p:nvPr>
            <p:ph type="subTitle" idx="1"/>
          </p:nvPr>
        </p:nvSpPr>
        <p:spPr>
          <a:xfrm>
            <a:off x="611187" y="951570"/>
            <a:ext cx="7921625" cy="215444"/>
          </a:xfrm>
        </p:spPr>
        <p:txBody>
          <a:bodyPr wrap="square">
            <a:spAutoFit/>
          </a:bodyPr>
          <a:lstStyle>
            <a:lvl1pPr marL="0" indent="0" algn="l">
              <a:lnSpc>
                <a:spcPct val="100000"/>
              </a:lnSpc>
              <a:buNone/>
              <a:defRPr sz="1400" cap="all" baseline="0">
                <a:solidFill>
                  <a:schemeClr val="accent3"/>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dirty="0"/>
              <a:t>Master-Untertitelformat bearbeiten</a:t>
            </a:r>
          </a:p>
        </p:txBody>
      </p:sp>
    </p:spTree>
    <p:extLst>
      <p:ext uri="{BB962C8B-B14F-4D97-AF65-F5344CB8AC3E}">
        <p14:creationId xmlns:p14="http://schemas.microsoft.com/office/powerpoint/2010/main" val="2554476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Mastertitelformat bearbeiten</a:t>
            </a:r>
          </a:p>
        </p:txBody>
      </p:sp>
      <p:sp>
        <p:nvSpPr>
          <p:cNvPr id="3" name="Inhaltsplatzhalter 2"/>
          <p:cNvSpPr>
            <a:spLocks noGrp="1"/>
          </p:cNvSpPr>
          <p:nvPr>
            <p:ph idx="1"/>
          </p:nvPr>
        </p:nvSpPr>
        <p:spPr/>
        <p:txBody>
          <a:bodyPr>
            <a:normAutofit/>
          </a:bodyPr>
          <a:lstStyle>
            <a:lvl1pPr>
              <a:defRPr sz="1400"/>
            </a:lvl1pPr>
            <a:lvl2pPr>
              <a:defRPr sz="1400"/>
            </a:lvl2pPr>
            <a:lvl3pPr>
              <a:defRPr sz="1400"/>
            </a:lvl3pPr>
            <a:lvl4pPr>
              <a:defRPr sz="1400"/>
            </a:lvl4pPr>
            <a:lvl5pPr marL="2057349" indent="-228594">
              <a:buClr>
                <a:schemeClr val="bg1">
                  <a:lumMod val="75000"/>
                </a:schemeClr>
              </a:buClr>
              <a:buSzPct val="150000"/>
              <a:buFont typeface="Wingdings" charset="2"/>
              <a:buChar char="§"/>
              <a:defRPr sz="1400" baseline="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Untertitel 2"/>
          <p:cNvSpPr>
            <a:spLocks noGrp="1"/>
          </p:cNvSpPr>
          <p:nvPr>
            <p:ph type="subTitle" idx="10"/>
          </p:nvPr>
        </p:nvSpPr>
        <p:spPr>
          <a:xfrm>
            <a:off x="611188" y="951570"/>
            <a:ext cx="7921624" cy="230832"/>
          </a:xfrm>
        </p:spPr>
        <p:txBody>
          <a:bodyPr wrap="square">
            <a:spAutoFit/>
          </a:bodyPr>
          <a:lstStyle>
            <a:lvl1pPr marL="0" indent="0" algn="l">
              <a:lnSpc>
                <a:spcPct val="100000"/>
              </a:lnSpc>
              <a:buNone/>
              <a:defRPr sz="1500" cap="all" baseline="0">
                <a:solidFill>
                  <a:schemeClr val="accent3"/>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dirty="0"/>
              <a:t>Master-Untertitelformat bearbeiten</a:t>
            </a:r>
          </a:p>
        </p:txBody>
      </p:sp>
    </p:spTree>
    <p:extLst>
      <p:ext uri="{BB962C8B-B14F-4D97-AF65-F5344CB8AC3E}">
        <p14:creationId xmlns:p14="http://schemas.microsoft.com/office/powerpoint/2010/main" val="207079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Unterkapitel">
    <p:spTree>
      <p:nvGrpSpPr>
        <p:cNvPr id="1" name=""/>
        <p:cNvGrpSpPr/>
        <p:nvPr/>
      </p:nvGrpSpPr>
      <p:grpSpPr>
        <a:xfrm>
          <a:off x="0" y="0"/>
          <a:ext cx="0" cy="0"/>
          <a:chOff x="0" y="0"/>
          <a:chExt cx="0" cy="0"/>
        </a:xfrm>
      </p:grpSpPr>
      <p:pic>
        <p:nvPicPr>
          <p:cNvPr id="9" name="Bild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064000" y="4587974"/>
            <a:ext cx="975653" cy="468000"/>
          </a:xfrm>
          <a:prstGeom prst="rect">
            <a:avLst/>
          </a:prstGeom>
        </p:spPr>
      </p:pic>
      <p:sp>
        <p:nvSpPr>
          <p:cNvPr id="20" name="Bildplatzhalter 19"/>
          <p:cNvSpPr>
            <a:spLocks noGrp="1"/>
          </p:cNvSpPr>
          <p:nvPr>
            <p:ph type="pic" sz="quarter" idx="12" hasCustomPrompt="1"/>
          </p:nvPr>
        </p:nvSpPr>
        <p:spPr>
          <a:xfrm>
            <a:off x="0" y="2355727"/>
            <a:ext cx="9144000" cy="2787776"/>
          </a:xfrm>
          <a:prstGeom prst="foldedCorner">
            <a:avLst>
              <a:gd name="adj" fmla="val 50000"/>
            </a:avLst>
          </a:prstGeom>
        </p:spPr>
        <p:txBody>
          <a:bodyPr/>
          <a:lstStyle>
            <a:lvl1pPr marL="0" indent="0">
              <a:buFontTx/>
              <a:buNone/>
              <a:defRPr baseline="0">
                <a:latin typeface="Arial" charset="0"/>
              </a:defRPr>
            </a:lvl1pPr>
          </a:lstStyle>
          <a:p>
            <a:r>
              <a:rPr lang="de-DE" dirty="0"/>
              <a:t>Zum Einfügen eines Bildes auf das Bildsymbol klicken</a:t>
            </a:r>
          </a:p>
        </p:txBody>
      </p:sp>
      <p:sp>
        <p:nvSpPr>
          <p:cNvPr id="6" name="Untertitel 2"/>
          <p:cNvSpPr>
            <a:spLocks noGrp="1"/>
          </p:cNvSpPr>
          <p:nvPr>
            <p:ph type="subTitle" idx="1"/>
          </p:nvPr>
        </p:nvSpPr>
        <p:spPr>
          <a:xfrm>
            <a:off x="0" y="1384141"/>
            <a:ext cx="9144000" cy="353337"/>
          </a:xfrm>
          <a:prstGeom prst="rect">
            <a:avLst/>
          </a:prstGeom>
          <a:solidFill>
            <a:schemeClr val="bg1">
              <a:alpha val="60000"/>
            </a:schemeClr>
          </a:solidFill>
        </p:spPr>
        <p:txBody>
          <a:bodyPr wrap="square" lIns="756000" tIns="36000" rIns="0" bIns="39600">
            <a:spAutoFit/>
          </a:bodyPr>
          <a:lstStyle>
            <a:lvl1pPr marL="0" indent="0" algn="l">
              <a:lnSpc>
                <a:spcPct val="100000"/>
              </a:lnSpc>
              <a:buNone/>
              <a:defRPr sz="1800" cap="all" baseline="0">
                <a:solidFill>
                  <a:schemeClr val="accent4"/>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a:t>Formatvorlage des Untertitelmasters durch Klicken bearbeiten</a:t>
            </a:r>
            <a:endParaRPr lang="de-DE" dirty="0"/>
          </a:p>
        </p:txBody>
      </p:sp>
      <p:sp>
        <p:nvSpPr>
          <p:cNvPr id="7" name="Titel 1"/>
          <p:cNvSpPr>
            <a:spLocks noGrp="1"/>
          </p:cNvSpPr>
          <p:nvPr>
            <p:ph type="title"/>
          </p:nvPr>
        </p:nvSpPr>
        <p:spPr>
          <a:xfrm>
            <a:off x="0" y="802301"/>
            <a:ext cx="9144000" cy="534368"/>
          </a:xfrm>
          <a:prstGeom prst="rect">
            <a:avLst/>
          </a:prstGeom>
          <a:solidFill>
            <a:schemeClr val="bg1">
              <a:alpha val="60000"/>
            </a:schemeClr>
          </a:solidFill>
        </p:spPr>
        <p:txBody>
          <a:bodyPr wrap="square" lIns="756000" tIns="36000" rIns="0" bIns="36000" anchor="b" anchorCtr="0">
            <a:spAutoFit/>
          </a:bodyPr>
          <a:lstStyle>
            <a:lvl1pPr algn="l">
              <a:defRPr sz="3000" cap="all" baseline="0">
                <a:solidFill>
                  <a:schemeClr val="accent1"/>
                </a:solidFill>
                <a:latin typeface="Arial Narrow" charset="0"/>
              </a:defRPr>
            </a:lvl1pPr>
          </a:lstStyle>
          <a:p>
            <a:r>
              <a:rPr lang="de-DE"/>
              <a:t>Titelmasterformat durch Klicken bearbeiten</a:t>
            </a:r>
            <a:endParaRPr lang="de-DE" dirty="0"/>
          </a:p>
        </p:txBody>
      </p:sp>
    </p:spTree>
    <p:extLst>
      <p:ext uri="{BB962C8B-B14F-4D97-AF65-F5344CB8AC3E}">
        <p14:creationId xmlns:p14="http://schemas.microsoft.com/office/powerpoint/2010/main" val="835550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0.00138 -0.24421 L 4.16667E-6 -2.96296E-6 " pathEditMode="relative" rAng="0" ptsTypes="AA">
                                      <p:cBhvr>
                                        <p:cTn id="6" dur="2000" fill="hold"/>
                                        <p:tgtEl>
                                          <p:spTgt spid="9"/>
                                        </p:tgtEl>
                                        <p:attrNameLst>
                                          <p:attrName>ppt_x</p:attrName>
                                          <p:attrName>ppt_y</p:attrName>
                                        </p:attrNameLst>
                                      </p:cBhvr>
                                      <p:rCtr x="-69" y="1219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ischenfolie">
    <p:spTree>
      <p:nvGrpSpPr>
        <p:cNvPr id="1" name=""/>
        <p:cNvGrpSpPr/>
        <p:nvPr/>
      </p:nvGrpSpPr>
      <p:grpSpPr>
        <a:xfrm>
          <a:off x="0" y="0"/>
          <a:ext cx="0" cy="0"/>
          <a:chOff x="0" y="0"/>
          <a:chExt cx="0" cy="0"/>
        </a:xfrm>
      </p:grpSpPr>
      <p:pic>
        <p:nvPicPr>
          <p:cNvPr id="11" name="Bild 10"/>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064000" y="4587974"/>
            <a:ext cx="975653" cy="468000"/>
          </a:xfrm>
          <a:prstGeom prst="rect">
            <a:avLst/>
          </a:prstGeom>
        </p:spPr>
      </p:pic>
      <p:sp>
        <p:nvSpPr>
          <p:cNvPr id="6" name="Gefaltete Ecke 5"/>
          <p:cNvSpPr/>
          <p:nvPr userDrawn="1"/>
        </p:nvSpPr>
        <p:spPr>
          <a:xfrm>
            <a:off x="-1" y="2427734"/>
            <a:ext cx="9144001" cy="2715767"/>
          </a:xfrm>
          <a:prstGeom prst="foldedCorner">
            <a:avLst>
              <a:gd name="adj" fmla="val 50000"/>
            </a:avLst>
          </a:prstGeom>
          <a:solidFill>
            <a:srgbClr val="D8232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800"/>
          </a:p>
        </p:txBody>
      </p:sp>
      <p:sp>
        <p:nvSpPr>
          <p:cNvPr id="7" name="Textplatzhalter 2"/>
          <p:cNvSpPr>
            <a:spLocks noGrp="1"/>
          </p:cNvSpPr>
          <p:nvPr>
            <p:ph type="body" sz="quarter" idx="12" hasCustomPrompt="1"/>
          </p:nvPr>
        </p:nvSpPr>
        <p:spPr>
          <a:xfrm>
            <a:off x="755576" y="2863592"/>
            <a:ext cx="6264696" cy="1745758"/>
          </a:xfrm>
          <a:prstGeom prst="rect">
            <a:avLst/>
          </a:prstGeom>
          <a:noFill/>
        </p:spPr>
        <p:txBody>
          <a:bodyPr lIns="0" tIns="0" rIns="0" bIns="0"/>
          <a:lstStyle>
            <a:lvl1pPr marL="0" indent="0">
              <a:buFontTx/>
              <a:buNone/>
              <a:defRPr sz="1800" baseline="0">
                <a:solidFill>
                  <a:schemeClr val="bg1"/>
                </a:solidFill>
                <a:latin typeface="Arial" charset="0"/>
              </a:defRPr>
            </a:lvl1pPr>
          </a:lstStyle>
          <a:p>
            <a:pPr lvl="0"/>
            <a:r>
              <a:rPr lang="de-DE" dirty="0"/>
              <a:t>Hier kann zusätzlicher Text in mehreren Zeilen stehen um die einzelnen Subkapitel besser zu gliedern...</a:t>
            </a:r>
          </a:p>
        </p:txBody>
      </p:sp>
      <p:sp>
        <p:nvSpPr>
          <p:cNvPr id="8" name="Untertitel 2"/>
          <p:cNvSpPr>
            <a:spLocks noGrp="1"/>
          </p:cNvSpPr>
          <p:nvPr>
            <p:ph type="subTitle" idx="1"/>
          </p:nvPr>
        </p:nvSpPr>
        <p:spPr>
          <a:xfrm>
            <a:off x="-1" y="1384141"/>
            <a:ext cx="9144000" cy="353337"/>
          </a:xfrm>
          <a:prstGeom prst="rect">
            <a:avLst/>
          </a:prstGeom>
          <a:solidFill>
            <a:schemeClr val="bg1">
              <a:alpha val="60000"/>
            </a:schemeClr>
          </a:solidFill>
        </p:spPr>
        <p:txBody>
          <a:bodyPr wrap="square" lIns="756000" tIns="36000" rIns="0" bIns="39600">
            <a:spAutoFit/>
          </a:bodyPr>
          <a:lstStyle>
            <a:lvl1pPr marL="0" indent="0" algn="l">
              <a:lnSpc>
                <a:spcPct val="100000"/>
              </a:lnSpc>
              <a:buNone/>
              <a:defRPr sz="1800" cap="all" baseline="0">
                <a:solidFill>
                  <a:schemeClr val="accent4"/>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a:t>Formatvorlage des Untertitelmasters durch Klicken bearbeiten</a:t>
            </a:r>
            <a:endParaRPr lang="de-DE" dirty="0"/>
          </a:p>
        </p:txBody>
      </p:sp>
      <p:sp>
        <p:nvSpPr>
          <p:cNvPr id="9" name="Titel 1"/>
          <p:cNvSpPr>
            <a:spLocks noGrp="1"/>
          </p:cNvSpPr>
          <p:nvPr>
            <p:ph type="title"/>
          </p:nvPr>
        </p:nvSpPr>
        <p:spPr>
          <a:xfrm>
            <a:off x="-1" y="802301"/>
            <a:ext cx="9144000" cy="534368"/>
          </a:xfrm>
          <a:prstGeom prst="rect">
            <a:avLst/>
          </a:prstGeom>
          <a:solidFill>
            <a:schemeClr val="bg1">
              <a:alpha val="60000"/>
            </a:schemeClr>
          </a:solidFill>
        </p:spPr>
        <p:txBody>
          <a:bodyPr wrap="square" lIns="756000" tIns="36000" rIns="0" bIns="36000" anchor="b" anchorCtr="0">
            <a:spAutoFit/>
          </a:bodyPr>
          <a:lstStyle>
            <a:lvl1pPr algn="l">
              <a:defRPr sz="3000" cap="all" baseline="0">
                <a:solidFill>
                  <a:schemeClr val="accent1"/>
                </a:solidFill>
                <a:latin typeface="Arial Narrow" charset="0"/>
              </a:defRPr>
            </a:lvl1pPr>
          </a:lstStyle>
          <a:p>
            <a:r>
              <a:rPr lang="de-DE"/>
              <a:t>Titelmasterformat durch Klicken bearbeiten</a:t>
            </a:r>
            <a:endParaRPr lang="de-DE" dirty="0"/>
          </a:p>
        </p:txBody>
      </p:sp>
    </p:spTree>
    <p:extLst>
      <p:ext uri="{BB962C8B-B14F-4D97-AF65-F5344CB8AC3E}">
        <p14:creationId xmlns:p14="http://schemas.microsoft.com/office/powerpoint/2010/main" val="1413415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0.00138 -0.24421 L 4.16667E-6 -2.96296E-6 " pathEditMode="relative" rAng="0" ptsTypes="AA">
                                      <p:cBhvr>
                                        <p:cTn id="6" dur="2000" fill="hold"/>
                                        <p:tgtEl>
                                          <p:spTgt spid="11"/>
                                        </p:tgtEl>
                                        <p:attrNameLst>
                                          <p:attrName>ppt_x</p:attrName>
                                          <p:attrName>ppt_y</p:attrName>
                                        </p:attrNameLst>
                                      </p:cBhvr>
                                      <p:rCtr x="-69" y="1219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folie">
    <p:spTree>
      <p:nvGrpSpPr>
        <p:cNvPr id="1" name=""/>
        <p:cNvGrpSpPr/>
        <p:nvPr/>
      </p:nvGrpSpPr>
      <p:grpSpPr>
        <a:xfrm>
          <a:off x="0" y="0"/>
          <a:ext cx="0" cy="0"/>
          <a:chOff x="0" y="0"/>
          <a:chExt cx="0" cy="0"/>
        </a:xfrm>
      </p:grpSpPr>
      <p:sp>
        <p:nvSpPr>
          <p:cNvPr id="8" name="Textfeld 7"/>
          <p:cNvSpPr txBox="1"/>
          <p:nvPr userDrawn="1"/>
        </p:nvSpPr>
        <p:spPr>
          <a:xfrm>
            <a:off x="680833" y="2398626"/>
            <a:ext cx="7782339" cy="461665"/>
          </a:xfrm>
          <a:prstGeom prst="rect">
            <a:avLst/>
          </a:prstGeom>
          <a:noFill/>
        </p:spPr>
        <p:txBody>
          <a:bodyPr wrap="square" rtlCol="0">
            <a:spAutoFit/>
          </a:bodyPr>
          <a:lstStyle/>
          <a:p>
            <a:pPr algn="ctr"/>
            <a:r>
              <a:rPr lang="de-DE" sz="2400" b="1" dirty="0">
                <a:solidFill>
                  <a:srgbClr val="D8232A"/>
                </a:solidFill>
                <a:latin typeface="Arial" charset="0"/>
                <a:ea typeface="Arial" charset="0"/>
                <a:cs typeface="Arial" charset="0"/>
              </a:rPr>
              <a:t>HERZLICHEN DANK FÜR IHRE AUFMERKSAMKEIT</a:t>
            </a:r>
          </a:p>
        </p:txBody>
      </p:sp>
      <p:sp>
        <p:nvSpPr>
          <p:cNvPr id="7" name="Rechteck 6"/>
          <p:cNvSpPr/>
          <p:nvPr userDrawn="1"/>
        </p:nvSpPr>
        <p:spPr>
          <a:xfrm>
            <a:off x="806827" y="2398627"/>
            <a:ext cx="7656345" cy="34624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800"/>
          </a:p>
        </p:txBody>
      </p:sp>
      <p:pic>
        <p:nvPicPr>
          <p:cNvPr id="3" name="Bild 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2614429" y="1549376"/>
            <a:ext cx="1885563" cy="1885563"/>
          </a:xfrm>
          <a:prstGeom prst="rect">
            <a:avLst/>
          </a:prstGeom>
        </p:spPr>
      </p:pic>
      <p:pic>
        <p:nvPicPr>
          <p:cNvPr id="4" name="Bild 3"/>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2866681" y="2071836"/>
            <a:ext cx="1354366" cy="840641"/>
          </a:xfrm>
          <a:prstGeom prst="rect">
            <a:avLst/>
          </a:prstGeom>
        </p:spPr>
      </p:pic>
      <p:pic>
        <p:nvPicPr>
          <p:cNvPr id="5" name="Bild 4"/>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4572000" y="1309250"/>
            <a:ext cx="2969998" cy="2282687"/>
          </a:xfrm>
          <a:prstGeom prst="rect">
            <a:avLst/>
          </a:prstGeom>
          <a:effectLst/>
        </p:spPr>
      </p:pic>
      <p:pic>
        <p:nvPicPr>
          <p:cNvPr id="6" name="Bild 5"/>
          <p:cNvPicPr>
            <a:picLocks/>
          </p:cNvPicPr>
          <p:nvPr userDrawn="1"/>
        </p:nvPicPr>
        <p:blipFill>
          <a:blip r:embed="rId5" cstate="print">
            <a:extLst>
              <a:ext uri="{28A0092B-C50C-407E-A947-70E740481C1C}">
                <a14:useLocalDpi xmlns:a14="http://schemas.microsoft.com/office/drawing/2010/main"/>
              </a:ext>
            </a:extLst>
          </a:blip>
          <a:stretch>
            <a:fillRect/>
          </a:stretch>
        </p:blipFill>
        <p:spPr>
          <a:xfrm>
            <a:off x="2614429" y="3558845"/>
            <a:ext cx="1882800" cy="137324"/>
          </a:xfrm>
          <a:prstGeom prst="rect">
            <a:avLst/>
          </a:prstGeom>
        </p:spPr>
      </p:pic>
    </p:spTree>
    <p:extLst>
      <p:ext uri="{BB962C8B-B14F-4D97-AF65-F5344CB8AC3E}">
        <p14:creationId xmlns:p14="http://schemas.microsoft.com/office/powerpoint/2010/main" val="1511989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30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childTnLst>
                                </p:cTn>
                              </p:par>
                              <p:par>
                                <p:cTn id="11" presetID="53" presetClass="entr" presetSubtype="16" fill="hold" nodeType="withEffect">
                                  <p:stCondLst>
                                    <p:cond delay="300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Effect transition="in" filter="fade">
                                      <p:cBhvr>
                                        <p:cTn id="15" dur="1000"/>
                                        <p:tgtEl>
                                          <p:spTgt spid="4"/>
                                        </p:tgtEl>
                                      </p:cBhvr>
                                    </p:animEffect>
                                  </p:childTnLst>
                                </p:cTn>
                              </p:par>
                              <p:par>
                                <p:cTn id="16" presetID="22" presetClass="entr" presetSubtype="8" fill="hold" nodeType="withEffect">
                                  <p:stCondLst>
                                    <p:cond delay="300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1000"/>
                                        <p:tgtEl>
                                          <p:spTgt spid="6"/>
                                        </p:tgtEl>
                                      </p:cBhvr>
                                    </p:animEffect>
                                  </p:childTnLst>
                                </p:cTn>
                              </p:par>
                            </p:childTnLst>
                          </p:cTn>
                        </p:par>
                        <p:par>
                          <p:cTn id="19" fill="hold">
                            <p:stCondLst>
                              <p:cond delay="4000"/>
                            </p:stCondLst>
                            <p:childTnLst>
                              <p:par>
                                <p:cTn id="20" presetID="2" presetClass="entr" presetSubtype="2"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1+#ppt_w/2"/>
                                          </p:val>
                                        </p:tav>
                                        <p:tav tm="100000">
                                          <p:val>
                                            <p:strVal val="#ppt_x"/>
                                          </p:val>
                                        </p:tav>
                                      </p:tavLst>
                                    </p:anim>
                                    <p:anim calcmode="lin" valueType="num">
                                      <p:cBhvr additive="base">
                                        <p:cTn id="2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sverzeichnis">
    <p:spTree>
      <p:nvGrpSpPr>
        <p:cNvPr id="1" name=""/>
        <p:cNvGrpSpPr/>
        <p:nvPr/>
      </p:nvGrpSpPr>
      <p:grpSpPr>
        <a:xfrm>
          <a:off x="0" y="0"/>
          <a:ext cx="0" cy="0"/>
          <a:chOff x="0" y="0"/>
          <a:chExt cx="0" cy="0"/>
        </a:xfrm>
      </p:grpSpPr>
      <p:sp>
        <p:nvSpPr>
          <p:cNvPr id="7" name="Textplatzhalter 6"/>
          <p:cNvSpPr>
            <a:spLocks noGrp="1"/>
          </p:cNvSpPr>
          <p:nvPr>
            <p:ph type="body" sz="quarter" idx="10" hasCustomPrompt="1"/>
          </p:nvPr>
        </p:nvSpPr>
        <p:spPr>
          <a:xfrm>
            <a:off x="611188" y="1383508"/>
            <a:ext cx="7921624" cy="3132535"/>
          </a:xfrm>
          <a:prstGeom prst="rect">
            <a:avLst/>
          </a:prstGeom>
        </p:spPr>
        <p:txBody>
          <a:bodyPr lIns="0" tIns="0" rIns="0" bIns="0">
            <a:normAutofit/>
          </a:bodyPr>
          <a:lstStyle>
            <a:lvl1pPr marL="0" indent="0">
              <a:lnSpc>
                <a:spcPct val="100000"/>
              </a:lnSpc>
              <a:spcBef>
                <a:spcPts val="0"/>
              </a:spcBef>
              <a:buFontTx/>
              <a:buNone/>
              <a:defRPr sz="1400" b="0" i="0" baseline="0">
                <a:solidFill>
                  <a:schemeClr val="tx1"/>
                </a:solidFill>
                <a:latin typeface="Arial" charset="0"/>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de-DE" dirty="0"/>
              <a:t>HIER STEHT DAS KAPITEL</a:t>
            </a:r>
          </a:p>
          <a:p>
            <a:pPr lvl="0"/>
            <a:endParaRPr lang="de-DE" dirty="0"/>
          </a:p>
          <a:p>
            <a:pPr lvl="0"/>
            <a:r>
              <a:rPr lang="de-DE" dirty="0"/>
              <a:t>Hier steht das Unterkapitel in Schwarz</a:t>
            </a:r>
          </a:p>
          <a:p>
            <a:pPr lvl="0"/>
            <a:r>
              <a:rPr lang="de-DE" dirty="0"/>
              <a:t>Hier steht die Zwischenfolie in Grau</a:t>
            </a:r>
          </a:p>
        </p:txBody>
      </p:sp>
      <p:sp>
        <p:nvSpPr>
          <p:cNvPr id="4" name="Titel 3"/>
          <p:cNvSpPr>
            <a:spLocks noGrp="1"/>
          </p:cNvSpPr>
          <p:nvPr>
            <p:ph type="title"/>
          </p:nvPr>
        </p:nvSpPr>
        <p:spPr/>
        <p:txBody>
          <a:bodyPr/>
          <a:lstStyle/>
          <a:p>
            <a:r>
              <a:rPr lang="de-DE" dirty="0"/>
              <a:t>Mastertitelformat bearbeiten</a:t>
            </a:r>
          </a:p>
        </p:txBody>
      </p:sp>
    </p:spTree>
    <p:extLst>
      <p:ext uri="{BB962C8B-B14F-4D97-AF65-F5344CB8AC3E}">
        <p14:creationId xmlns:p14="http://schemas.microsoft.com/office/powerpoint/2010/main" val="1985368101"/>
      </p:ext>
    </p:extLst>
  </p:cSld>
  <p:clrMapOvr>
    <a:masterClrMapping/>
  </p:clrMapOvr>
  <p:extLst mod="1">
    <p:ext uri="{DCECCB84-F9BA-43D5-87BE-67443E8EF086}">
      <p15:sldGuideLst xmlns:p15="http://schemas.microsoft.com/office/powerpoint/2012/main" xmlns=""/>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points in Ebenen 1 Spalte 14pt">
    <p:spTree>
      <p:nvGrpSpPr>
        <p:cNvPr id="1" name=""/>
        <p:cNvGrpSpPr/>
        <p:nvPr/>
      </p:nvGrpSpPr>
      <p:grpSpPr>
        <a:xfrm>
          <a:off x="0" y="0"/>
          <a:ext cx="0" cy="0"/>
          <a:chOff x="0" y="0"/>
          <a:chExt cx="0" cy="0"/>
        </a:xfrm>
      </p:grpSpPr>
      <p:sp>
        <p:nvSpPr>
          <p:cNvPr id="12" name="Textplatzhalter 3"/>
          <p:cNvSpPr>
            <a:spLocks noGrp="1"/>
          </p:cNvSpPr>
          <p:nvPr>
            <p:ph type="body" sz="quarter" idx="15" hasCustomPrompt="1"/>
          </p:nvPr>
        </p:nvSpPr>
        <p:spPr>
          <a:xfrm>
            <a:off x="611188" y="1391111"/>
            <a:ext cx="7921624" cy="3124931"/>
          </a:xfrm>
          <a:prstGeom prst="rect">
            <a:avLst/>
          </a:prstGeom>
        </p:spPr>
        <p:txBody>
          <a:bodyPr lIns="0" tIns="0" rIns="0" bIns="0" numCol="1" spcCol="360000">
            <a:noAutofit/>
          </a:bodyPr>
          <a:lstStyle>
            <a:lvl1pPr marL="285744" indent="-285744" defTabSz="539987">
              <a:lnSpc>
                <a:spcPct val="100000"/>
              </a:lnSpc>
              <a:spcBef>
                <a:spcPts val="0"/>
              </a:spcBef>
              <a:buClr>
                <a:srgbClr val="D8232A"/>
              </a:buClr>
              <a:buSzPct val="150000"/>
              <a:buFont typeface="Wingdings" charset="2"/>
              <a:buChar char="§"/>
              <a:tabLst>
                <a:tab pos="719982" algn="l"/>
              </a:tabLst>
              <a:defRPr sz="1400" b="1" i="0" baseline="0">
                <a:solidFill>
                  <a:schemeClr val="tx1"/>
                </a:solidFill>
                <a:latin typeface="Arial" charset="0"/>
              </a:defRPr>
            </a:lvl1pPr>
            <a:lvl2pPr marL="685783" indent="-228594">
              <a:buClr>
                <a:schemeClr val="tx1"/>
              </a:buClr>
              <a:buSzPct val="150000"/>
              <a:buFont typeface="Wingdings" charset="2"/>
              <a:buChar char="§"/>
              <a:defRPr sz="1400" b="1" i="0">
                <a:latin typeface="Arial" charset="0"/>
              </a:defRPr>
            </a:lvl2pPr>
            <a:lvl3pPr marL="1142971" indent="-228594">
              <a:buClr>
                <a:schemeClr val="tx1">
                  <a:lumMod val="50000"/>
                  <a:lumOff val="50000"/>
                </a:schemeClr>
              </a:buClr>
              <a:buSzPct val="150000"/>
              <a:buFont typeface="Wingdings" charset="2"/>
              <a:buChar char="§"/>
              <a:defRPr sz="1400" b="0" i="0" baseline="0">
                <a:latin typeface="Arial" charset="0"/>
              </a:defRPr>
            </a:lvl3pPr>
            <a:lvl4pPr marL="1657309" indent="-285744">
              <a:buClr>
                <a:schemeClr val="bg1">
                  <a:lumMod val="75000"/>
                </a:schemeClr>
              </a:buClr>
              <a:buSzPct val="150000"/>
              <a:buFont typeface="Wingdings" charset="2"/>
              <a:buChar char="§"/>
              <a:tabLst>
                <a:tab pos="719982" algn="l"/>
              </a:tabLst>
              <a:defRPr sz="1400" b="0" i="0" baseline="0">
                <a:latin typeface="Arial" charset="0"/>
              </a:defRPr>
            </a:lvl4pPr>
            <a:lvl5pPr>
              <a:defRPr sz="1300"/>
            </a:lvl5pPr>
          </a:lstStyle>
          <a:p>
            <a:pPr lvl="0"/>
            <a:r>
              <a:rPr lang="de-DE" dirty="0"/>
              <a:t>Viel Text für bis zu vier Ebenen mit </a:t>
            </a:r>
            <a:r>
              <a:rPr lang="de-DE" dirty="0" err="1"/>
              <a:t>Tabstop</a:t>
            </a:r>
            <a:r>
              <a:rPr lang="de-DE" dirty="0"/>
              <a:t> einfügen, Schrift Arial Standard 14pt</a:t>
            </a:r>
          </a:p>
          <a:p>
            <a:pPr lvl="0"/>
            <a:endParaRPr lang="de-DE" dirty="0"/>
          </a:p>
          <a:p>
            <a:pPr lvl="1"/>
            <a:r>
              <a:rPr lang="de-DE" dirty="0"/>
              <a:t>Zweite Ebene</a:t>
            </a:r>
          </a:p>
          <a:p>
            <a:pPr lvl="1"/>
            <a:endParaRPr lang="de-DE" dirty="0"/>
          </a:p>
          <a:p>
            <a:pPr lvl="2"/>
            <a:r>
              <a:rPr lang="de-DE" dirty="0"/>
              <a:t>Dritte Ebene</a:t>
            </a:r>
          </a:p>
          <a:p>
            <a:pPr lvl="2"/>
            <a:endParaRPr lang="de-DE" dirty="0"/>
          </a:p>
          <a:p>
            <a:pPr lvl="3"/>
            <a:r>
              <a:rPr lang="de-DE" dirty="0"/>
              <a:t>Vierte Ebene</a:t>
            </a:r>
          </a:p>
        </p:txBody>
      </p:sp>
      <p:sp>
        <p:nvSpPr>
          <p:cNvPr id="3" name="Titel 2"/>
          <p:cNvSpPr>
            <a:spLocks noGrp="1"/>
          </p:cNvSpPr>
          <p:nvPr>
            <p:ph type="title"/>
          </p:nvPr>
        </p:nvSpPr>
        <p:spPr>
          <a:xfrm>
            <a:off x="611187" y="627461"/>
            <a:ext cx="7921625" cy="387798"/>
          </a:xfrm>
        </p:spPr>
        <p:txBody>
          <a:bodyPr/>
          <a:lstStyle/>
          <a:p>
            <a:r>
              <a:rPr lang="de-DE" dirty="0"/>
              <a:t>Mastertitelformat bearbeiten</a:t>
            </a:r>
          </a:p>
        </p:txBody>
      </p:sp>
    </p:spTree>
    <p:extLst>
      <p:ext uri="{BB962C8B-B14F-4D97-AF65-F5344CB8AC3E}">
        <p14:creationId xmlns:p14="http://schemas.microsoft.com/office/powerpoint/2010/main" val="394272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points in Ebenen 1 Spalte 17pt">
    <p:spTree>
      <p:nvGrpSpPr>
        <p:cNvPr id="1" name=""/>
        <p:cNvGrpSpPr/>
        <p:nvPr/>
      </p:nvGrpSpPr>
      <p:grpSpPr>
        <a:xfrm>
          <a:off x="0" y="0"/>
          <a:ext cx="0" cy="0"/>
          <a:chOff x="0" y="0"/>
          <a:chExt cx="0" cy="0"/>
        </a:xfrm>
      </p:grpSpPr>
      <p:sp>
        <p:nvSpPr>
          <p:cNvPr id="12" name="Textplatzhalter 3"/>
          <p:cNvSpPr>
            <a:spLocks noGrp="1"/>
          </p:cNvSpPr>
          <p:nvPr>
            <p:ph type="body" sz="quarter" idx="15" hasCustomPrompt="1"/>
          </p:nvPr>
        </p:nvSpPr>
        <p:spPr>
          <a:xfrm>
            <a:off x="611187" y="1391111"/>
            <a:ext cx="7921626" cy="3124931"/>
          </a:xfrm>
          <a:prstGeom prst="rect">
            <a:avLst/>
          </a:prstGeom>
        </p:spPr>
        <p:txBody>
          <a:bodyPr lIns="0" tIns="0" rIns="0" bIns="0" numCol="1" spcCol="360000">
            <a:noAutofit/>
          </a:bodyPr>
          <a:lstStyle>
            <a:lvl1pPr marL="285744" indent="-285744" defTabSz="539987">
              <a:lnSpc>
                <a:spcPct val="100000"/>
              </a:lnSpc>
              <a:spcBef>
                <a:spcPts val="0"/>
              </a:spcBef>
              <a:buClr>
                <a:srgbClr val="D8232A"/>
              </a:buClr>
              <a:buSzPct val="150000"/>
              <a:buFont typeface="Wingdings" charset="2"/>
              <a:buChar char="§"/>
              <a:tabLst>
                <a:tab pos="719982" algn="l"/>
              </a:tabLst>
              <a:defRPr sz="1700" b="1" i="0" baseline="0">
                <a:solidFill>
                  <a:schemeClr val="tx1"/>
                </a:solidFill>
                <a:latin typeface="Arial" charset="0"/>
              </a:defRPr>
            </a:lvl1pPr>
            <a:lvl2pPr marL="685783" indent="-228594">
              <a:buClr>
                <a:schemeClr val="tx1"/>
              </a:buClr>
              <a:buSzPct val="150000"/>
              <a:buFont typeface="Wingdings" charset="2"/>
              <a:buChar char="§"/>
              <a:defRPr sz="1700" b="1" i="0" baseline="0">
                <a:latin typeface="Arial" charset="0"/>
              </a:defRPr>
            </a:lvl2pPr>
            <a:lvl3pPr marL="1142971" indent="-228594">
              <a:buClr>
                <a:schemeClr val="tx1">
                  <a:lumMod val="50000"/>
                  <a:lumOff val="50000"/>
                </a:schemeClr>
              </a:buClr>
              <a:buSzPct val="150000"/>
              <a:buFont typeface="Wingdings" charset="2"/>
              <a:buChar char="§"/>
              <a:defRPr sz="1700" b="0" i="0" baseline="0">
                <a:latin typeface="Arial" charset="0"/>
              </a:defRPr>
            </a:lvl3pPr>
            <a:lvl4pPr marL="1657309" indent="-285744">
              <a:buClr>
                <a:schemeClr val="bg1">
                  <a:lumMod val="75000"/>
                </a:schemeClr>
              </a:buClr>
              <a:buSzPct val="150000"/>
              <a:buFont typeface="Wingdings" charset="2"/>
              <a:buChar char="§"/>
              <a:tabLst>
                <a:tab pos="719982" algn="l"/>
              </a:tabLst>
              <a:defRPr sz="1700" b="0" i="0" baseline="0">
                <a:latin typeface="Arial" charset="0"/>
              </a:defRPr>
            </a:lvl4pPr>
            <a:lvl5pPr>
              <a:defRPr sz="1300"/>
            </a:lvl5pPr>
          </a:lstStyle>
          <a:p>
            <a:pPr lvl="0"/>
            <a:r>
              <a:rPr lang="de-DE" dirty="0"/>
              <a:t>Wenig Text für bis zu vier Ebenen mit </a:t>
            </a:r>
            <a:r>
              <a:rPr lang="de-DE" dirty="0" err="1"/>
              <a:t>Tabstop</a:t>
            </a:r>
            <a:r>
              <a:rPr lang="de-DE" dirty="0"/>
              <a:t> einfügen</a:t>
            </a:r>
          </a:p>
          <a:p>
            <a:pPr lvl="0"/>
            <a:r>
              <a:rPr lang="de-DE" dirty="0"/>
              <a:t>Schrift Arial Standard 17pt</a:t>
            </a:r>
          </a:p>
          <a:p>
            <a:pPr lvl="0"/>
            <a:endParaRPr lang="de-DE" dirty="0"/>
          </a:p>
          <a:p>
            <a:pPr lvl="1"/>
            <a:r>
              <a:rPr lang="de-DE" dirty="0"/>
              <a:t>Zweite Ebene</a:t>
            </a:r>
          </a:p>
          <a:p>
            <a:pPr lvl="1"/>
            <a:endParaRPr lang="de-DE" dirty="0"/>
          </a:p>
          <a:p>
            <a:pPr lvl="2"/>
            <a:r>
              <a:rPr lang="de-DE" dirty="0"/>
              <a:t>Dritte Ebene</a:t>
            </a:r>
          </a:p>
          <a:p>
            <a:pPr lvl="2"/>
            <a:endParaRPr lang="de-DE" dirty="0"/>
          </a:p>
          <a:p>
            <a:pPr lvl="3"/>
            <a:r>
              <a:rPr lang="de-DE" dirty="0"/>
              <a:t>Vierte Ebene</a:t>
            </a:r>
          </a:p>
        </p:txBody>
      </p:sp>
      <p:sp>
        <p:nvSpPr>
          <p:cNvPr id="3" name="Titel 2"/>
          <p:cNvSpPr>
            <a:spLocks noGrp="1"/>
          </p:cNvSpPr>
          <p:nvPr>
            <p:ph type="title"/>
          </p:nvPr>
        </p:nvSpPr>
        <p:spPr/>
        <p:txBody>
          <a:bodyPr/>
          <a:lstStyle/>
          <a:p>
            <a:r>
              <a:rPr lang="de-DE"/>
              <a:t>Titelmasterformat durch Klicken bearbeiten</a:t>
            </a:r>
            <a:endParaRPr lang="de-AT"/>
          </a:p>
        </p:txBody>
      </p:sp>
    </p:spTree>
    <p:extLst>
      <p:ext uri="{BB962C8B-B14F-4D97-AF65-F5344CB8AC3E}">
        <p14:creationId xmlns:p14="http://schemas.microsoft.com/office/powerpoint/2010/main" val="1776622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liesstext 2 Spalten">
    <p:spTree>
      <p:nvGrpSpPr>
        <p:cNvPr id="1" name=""/>
        <p:cNvGrpSpPr/>
        <p:nvPr/>
      </p:nvGrpSpPr>
      <p:grpSpPr>
        <a:xfrm>
          <a:off x="0" y="0"/>
          <a:ext cx="0" cy="0"/>
          <a:chOff x="0" y="0"/>
          <a:chExt cx="0" cy="0"/>
        </a:xfrm>
      </p:grpSpPr>
      <p:sp>
        <p:nvSpPr>
          <p:cNvPr id="4" name="Textplatzhalter 3"/>
          <p:cNvSpPr>
            <a:spLocks noGrp="1"/>
          </p:cNvSpPr>
          <p:nvPr>
            <p:ph type="body" sz="quarter" idx="13" hasCustomPrompt="1"/>
          </p:nvPr>
        </p:nvSpPr>
        <p:spPr>
          <a:xfrm>
            <a:off x="611188" y="1383508"/>
            <a:ext cx="7921624" cy="3132535"/>
          </a:xfrm>
          <a:prstGeom prst="rect">
            <a:avLst/>
          </a:prstGeom>
        </p:spPr>
        <p:txBody>
          <a:bodyPr lIns="0" tIns="0" rIns="0" bIns="0" numCol="2" spcCol="360000">
            <a:normAutofit/>
          </a:bodyPr>
          <a:lstStyle>
            <a:lvl1pPr marL="0" indent="0">
              <a:lnSpc>
                <a:spcPct val="100000"/>
              </a:lnSpc>
              <a:spcBef>
                <a:spcPts val="0"/>
              </a:spcBef>
              <a:buFontTx/>
              <a:buNone/>
              <a:defRPr sz="1200" baseline="0">
                <a:solidFill>
                  <a:schemeClr val="tx1"/>
                </a:solidFill>
                <a:latin typeface="Arial" charset="0"/>
              </a:defRPr>
            </a:lvl1pPr>
          </a:lstStyle>
          <a:p>
            <a:pPr lvl="0"/>
            <a:r>
              <a:rPr lang="de-DE" dirty="0" err="1"/>
              <a:t>Fliesstext</a:t>
            </a:r>
            <a:r>
              <a:rPr lang="de-DE" dirty="0"/>
              <a:t> mit 2 Spalten einfügen</a:t>
            </a:r>
          </a:p>
        </p:txBody>
      </p:sp>
      <p:sp>
        <p:nvSpPr>
          <p:cNvPr id="2" name="Titel 1"/>
          <p:cNvSpPr>
            <a:spLocks noGrp="1"/>
          </p:cNvSpPr>
          <p:nvPr>
            <p:ph type="title"/>
          </p:nvPr>
        </p:nvSpPr>
        <p:spPr/>
        <p:txBody>
          <a:bodyPr/>
          <a:lstStyle/>
          <a:p>
            <a:r>
              <a:rPr lang="de-DE"/>
              <a:t>Mastertitelformat bearbeiten</a:t>
            </a:r>
          </a:p>
        </p:txBody>
      </p:sp>
      <p:sp>
        <p:nvSpPr>
          <p:cNvPr id="6" name="Untertitel 2"/>
          <p:cNvSpPr>
            <a:spLocks noGrp="1"/>
          </p:cNvSpPr>
          <p:nvPr>
            <p:ph type="subTitle" idx="1"/>
          </p:nvPr>
        </p:nvSpPr>
        <p:spPr>
          <a:xfrm>
            <a:off x="611188" y="951570"/>
            <a:ext cx="7921624" cy="215444"/>
          </a:xfrm>
        </p:spPr>
        <p:txBody>
          <a:bodyPr wrap="square">
            <a:spAutoFit/>
          </a:bodyPr>
          <a:lstStyle>
            <a:lvl1pPr marL="0" indent="0" algn="l">
              <a:lnSpc>
                <a:spcPct val="100000"/>
              </a:lnSpc>
              <a:buNone/>
              <a:defRPr sz="1400" cap="all" baseline="0">
                <a:solidFill>
                  <a:schemeClr val="accent3"/>
                </a:solidFill>
                <a:latin typeface="Arial Narrow"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dirty="0"/>
              <a:t>Master-Untertitelformat bearbeiten</a:t>
            </a:r>
          </a:p>
        </p:txBody>
      </p:sp>
    </p:spTree>
    <p:extLst>
      <p:ext uri="{BB962C8B-B14F-4D97-AF65-F5344CB8AC3E}">
        <p14:creationId xmlns:p14="http://schemas.microsoft.com/office/powerpoint/2010/main" val="1191863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18" Type="http://schemas.openxmlformats.org/officeDocument/2006/relationships/slideLayout" Target="../slideLayouts/slideLayout23.xml"/><Relationship Id="rId3" Type="http://schemas.openxmlformats.org/officeDocument/2006/relationships/slideLayout" Target="../slideLayouts/slideLayout8.xml"/><Relationship Id="rId21" Type="http://schemas.openxmlformats.org/officeDocument/2006/relationships/slideLayout" Target="../slideLayouts/slideLayout26.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slideLayout" Target="../slideLayouts/slideLayout22.xml"/><Relationship Id="rId2" Type="http://schemas.openxmlformats.org/officeDocument/2006/relationships/slideLayout" Target="../slideLayouts/slideLayout7.xml"/><Relationship Id="rId16" Type="http://schemas.openxmlformats.org/officeDocument/2006/relationships/slideLayout" Target="../slideLayouts/slideLayout21.xml"/><Relationship Id="rId20" Type="http://schemas.openxmlformats.org/officeDocument/2006/relationships/slideLayout" Target="../slideLayouts/slideLayout25.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23" Type="http://schemas.openxmlformats.org/officeDocument/2006/relationships/image" Target="../media/image4.png"/><Relationship Id="rId10" Type="http://schemas.openxmlformats.org/officeDocument/2006/relationships/slideLayout" Target="../slideLayouts/slideLayout15.xml"/><Relationship Id="rId19" Type="http://schemas.openxmlformats.org/officeDocument/2006/relationships/slideLayout" Target="../slideLayouts/slideLayout24.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3704586"/>
      </p:ext>
    </p:extLst>
  </p:cSld>
  <p:clrMap bg1="lt1" tx1="dk1" bg2="lt2" tx2="dk2" accent1="accent1" accent2="accent2" accent3="accent3" accent4="accent4" accent5="accent5" accent6="accent6" hlink="hlink" folHlink="folHlink"/>
  <p:sldLayoutIdLst>
    <p:sldLayoutId id="2147483824" r:id="rId1"/>
    <p:sldLayoutId id="2147483831" r:id="rId2"/>
    <p:sldLayoutId id="2147483832" r:id="rId3"/>
    <p:sldLayoutId id="2147483833" r:id="rId4"/>
    <p:sldLayoutId id="2147483834" r:id="rId5"/>
  </p:sldLayoutIdLst>
  <p:hf hdr="0" dt="0"/>
  <p:txStyles>
    <p:titleStyle>
      <a:lvl1pPr algn="ctr" defTabSz="609570" rtl="0" eaLnBrk="1" latinLnBrk="0" hangingPunct="1">
        <a:spcBef>
          <a:spcPct val="0"/>
        </a:spcBef>
        <a:buNone/>
        <a:defRPr sz="3800" kern="1200" cap="all" baseline="0">
          <a:solidFill>
            <a:schemeClr val="accent1"/>
          </a:solidFill>
          <a:latin typeface="Arial Narrow" charset="0"/>
          <a:ea typeface="+mj-ea"/>
          <a:cs typeface="+mj-cs"/>
        </a:defRPr>
      </a:lvl1pPr>
    </p:titleStyle>
    <p:bodyStyle>
      <a:lvl1pPr marL="457178" indent="-457178" algn="l" defTabSz="609570" rtl="0" eaLnBrk="1" latinLnBrk="0" hangingPunct="1">
        <a:spcBef>
          <a:spcPct val="20000"/>
        </a:spcBef>
        <a:buFont typeface="Arial"/>
        <a:buChar char="•"/>
        <a:defRPr sz="1333" kern="1200">
          <a:solidFill>
            <a:schemeClr val="tx1"/>
          </a:solidFill>
          <a:latin typeface="Abadi MT Condensed Extra Bold"/>
          <a:ea typeface="+mn-ea"/>
          <a:cs typeface="+mn-cs"/>
        </a:defRPr>
      </a:lvl1pPr>
      <a:lvl2pPr marL="990550" indent="-380981" algn="l" defTabSz="609570" rtl="0" eaLnBrk="1" latinLnBrk="0" hangingPunct="1">
        <a:spcBef>
          <a:spcPct val="20000"/>
        </a:spcBef>
        <a:buFont typeface="Arial"/>
        <a:buChar char="–"/>
        <a:defRPr sz="1333" kern="1200">
          <a:solidFill>
            <a:schemeClr val="tx1"/>
          </a:solidFill>
          <a:latin typeface="Abadi MT Condensed Extra Bold"/>
          <a:ea typeface="+mn-ea"/>
          <a:cs typeface="+mn-cs"/>
        </a:defRPr>
      </a:lvl2pPr>
      <a:lvl3pPr marL="1523925" indent="-304784" algn="l" defTabSz="609570" rtl="0" eaLnBrk="1" latinLnBrk="0" hangingPunct="1">
        <a:spcBef>
          <a:spcPct val="20000"/>
        </a:spcBef>
        <a:buFont typeface="Arial"/>
        <a:buChar char="•"/>
        <a:defRPr sz="1333" kern="1200">
          <a:solidFill>
            <a:schemeClr val="tx1"/>
          </a:solidFill>
          <a:latin typeface="Abadi MT Condensed Extra Bold"/>
          <a:ea typeface="+mn-ea"/>
          <a:cs typeface="+mn-cs"/>
        </a:defRPr>
      </a:lvl3pPr>
      <a:lvl4pPr marL="2133493" indent="-304784" algn="l" defTabSz="609570" rtl="0" eaLnBrk="1" latinLnBrk="0" hangingPunct="1">
        <a:spcBef>
          <a:spcPct val="20000"/>
        </a:spcBef>
        <a:buFont typeface="Arial"/>
        <a:buChar char="–"/>
        <a:defRPr sz="1333" kern="1200">
          <a:solidFill>
            <a:schemeClr val="tx1"/>
          </a:solidFill>
          <a:latin typeface="Abadi MT Condensed Extra Bold"/>
          <a:ea typeface="+mn-ea"/>
          <a:cs typeface="+mn-cs"/>
        </a:defRPr>
      </a:lvl4pPr>
      <a:lvl5pPr marL="2743062" indent="-304784" algn="l" defTabSz="609570" rtl="0" eaLnBrk="1" latinLnBrk="0" hangingPunct="1">
        <a:spcBef>
          <a:spcPct val="20000"/>
        </a:spcBef>
        <a:buFont typeface="Arial"/>
        <a:buChar char="»"/>
        <a:defRPr sz="1333" kern="1200">
          <a:solidFill>
            <a:schemeClr val="tx1"/>
          </a:solidFill>
          <a:latin typeface="Abadi MT Condensed Extra Bold"/>
          <a:ea typeface="+mn-ea"/>
          <a:cs typeface="+mn-cs"/>
        </a:defRPr>
      </a:lvl5pPr>
      <a:lvl6pPr marL="3352632" indent="-304784" algn="l" defTabSz="609570" rtl="0" eaLnBrk="1" latinLnBrk="0" hangingPunct="1">
        <a:spcBef>
          <a:spcPct val="20000"/>
        </a:spcBef>
        <a:buFont typeface="Arial"/>
        <a:buChar char="•"/>
        <a:defRPr sz="2667" kern="1200">
          <a:solidFill>
            <a:schemeClr val="tx1"/>
          </a:solidFill>
          <a:latin typeface="+mn-lt"/>
          <a:ea typeface="+mn-ea"/>
          <a:cs typeface="+mn-cs"/>
        </a:defRPr>
      </a:lvl6pPr>
      <a:lvl7pPr marL="3962202" indent="-304784" algn="l" defTabSz="609570" rtl="0" eaLnBrk="1" latinLnBrk="0" hangingPunct="1">
        <a:spcBef>
          <a:spcPct val="20000"/>
        </a:spcBef>
        <a:buFont typeface="Arial"/>
        <a:buChar char="•"/>
        <a:defRPr sz="2667" kern="1200">
          <a:solidFill>
            <a:schemeClr val="tx1"/>
          </a:solidFill>
          <a:latin typeface="+mn-lt"/>
          <a:ea typeface="+mn-ea"/>
          <a:cs typeface="+mn-cs"/>
        </a:defRPr>
      </a:lvl7pPr>
      <a:lvl8pPr marL="4571772" indent="-304784" algn="l" defTabSz="609570" rtl="0" eaLnBrk="1" latinLnBrk="0" hangingPunct="1">
        <a:spcBef>
          <a:spcPct val="20000"/>
        </a:spcBef>
        <a:buFont typeface="Arial"/>
        <a:buChar char="•"/>
        <a:defRPr sz="2667" kern="1200">
          <a:solidFill>
            <a:schemeClr val="tx1"/>
          </a:solidFill>
          <a:latin typeface="+mn-lt"/>
          <a:ea typeface="+mn-ea"/>
          <a:cs typeface="+mn-cs"/>
        </a:defRPr>
      </a:lvl8pPr>
      <a:lvl9pPr marL="5181341" indent="-304784" algn="l" defTabSz="609570"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de-DE"/>
      </a:defPPr>
      <a:lvl1pPr marL="0" algn="l" defTabSz="609570" rtl="0" eaLnBrk="1" latinLnBrk="0" hangingPunct="1">
        <a:defRPr sz="2400" kern="1200">
          <a:solidFill>
            <a:schemeClr val="tx1"/>
          </a:solidFill>
          <a:latin typeface="+mn-lt"/>
          <a:ea typeface="+mn-ea"/>
          <a:cs typeface="+mn-cs"/>
        </a:defRPr>
      </a:lvl1pPr>
      <a:lvl2pPr marL="609570" algn="l" defTabSz="609570" rtl="0" eaLnBrk="1" latinLnBrk="0" hangingPunct="1">
        <a:defRPr sz="2400" kern="1200">
          <a:solidFill>
            <a:schemeClr val="tx1"/>
          </a:solidFill>
          <a:latin typeface="+mn-lt"/>
          <a:ea typeface="+mn-ea"/>
          <a:cs typeface="+mn-cs"/>
        </a:defRPr>
      </a:lvl2pPr>
      <a:lvl3pPr marL="1219140" algn="l" defTabSz="609570" rtl="0" eaLnBrk="1" latinLnBrk="0" hangingPunct="1">
        <a:defRPr sz="2400" kern="1200">
          <a:solidFill>
            <a:schemeClr val="tx1"/>
          </a:solidFill>
          <a:latin typeface="+mn-lt"/>
          <a:ea typeface="+mn-ea"/>
          <a:cs typeface="+mn-cs"/>
        </a:defRPr>
      </a:lvl3pPr>
      <a:lvl4pPr marL="1828709" algn="l" defTabSz="609570" rtl="0" eaLnBrk="1" latinLnBrk="0" hangingPunct="1">
        <a:defRPr sz="2400" kern="1200">
          <a:solidFill>
            <a:schemeClr val="tx1"/>
          </a:solidFill>
          <a:latin typeface="+mn-lt"/>
          <a:ea typeface="+mn-ea"/>
          <a:cs typeface="+mn-cs"/>
        </a:defRPr>
      </a:lvl4pPr>
      <a:lvl5pPr marL="2438278" algn="l" defTabSz="609570" rtl="0" eaLnBrk="1" latinLnBrk="0" hangingPunct="1">
        <a:defRPr sz="2400" kern="1200">
          <a:solidFill>
            <a:schemeClr val="tx1"/>
          </a:solidFill>
          <a:latin typeface="+mn-lt"/>
          <a:ea typeface="+mn-ea"/>
          <a:cs typeface="+mn-cs"/>
        </a:defRPr>
      </a:lvl5pPr>
      <a:lvl6pPr marL="3047848" algn="l" defTabSz="609570" rtl="0" eaLnBrk="1" latinLnBrk="0" hangingPunct="1">
        <a:defRPr sz="2400" kern="1200">
          <a:solidFill>
            <a:schemeClr val="tx1"/>
          </a:solidFill>
          <a:latin typeface="+mn-lt"/>
          <a:ea typeface="+mn-ea"/>
          <a:cs typeface="+mn-cs"/>
        </a:defRPr>
      </a:lvl6pPr>
      <a:lvl7pPr marL="3657418" algn="l" defTabSz="609570" rtl="0" eaLnBrk="1" latinLnBrk="0" hangingPunct="1">
        <a:defRPr sz="2400" kern="1200">
          <a:solidFill>
            <a:schemeClr val="tx1"/>
          </a:solidFill>
          <a:latin typeface="+mn-lt"/>
          <a:ea typeface="+mn-ea"/>
          <a:cs typeface="+mn-cs"/>
        </a:defRPr>
      </a:lvl7pPr>
      <a:lvl8pPr marL="4266987" algn="l" defTabSz="609570" rtl="0" eaLnBrk="1" latinLnBrk="0" hangingPunct="1">
        <a:defRPr sz="2400" kern="1200">
          <a:solidFill>
            <a:schemeClr val="tx1"/>
          </a:solidFill>
          <a:latin typeface="+mn-lt"/>
          <a:ea typeface="+mn-ea"/>
          <a:cs typeface="+mn-cs"/>
        </a:defRPr>
      </a:lvl8pPr>
      <a:lvl9pPr marL="4876557" algn="l" defTabSz="609570"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2880" userDrawn="1">
          <p15:clr>
            <a:srgbClr val="F26B43"/>
          </p15:clr>
        </p15:guide>
        <p15:guide id="2" orient="horz" pos="162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feld 6"/>
          <p:cNvSpPr txBox="1"/>
          <p:nvPr userDrawn="1"/>
        </p:nvSpPr>
        <p:spPr>
          <a:xfrm>
            <a:off x="23997" y="93790"/>
            <a:ext cx="4457001" cy="215444"/>
          </a:xfrm>
          <a:prstGeom prst="rect">
            <a:avLst/>
          </a:prstGeom>
          <a:noFill/>
        </p:spPr>
        <p:txBody>
          <a:bodyPr wrap="square" rtlCol="0">
            <a:spAutoFit/>
          </a:bodyPr>
          <a:lstStyle/>
          <a:p>
            <a:r>
              <a:rPr lang="de-DE" sz="800" baseline="0" dirty="0" err="1">
                <a:solidFill>
                  <a:schemeClr val="bg1">
                    <a:lumMod val="50000"/>
                  </a:schemeClr>
                </a:solidFill>
                <a:latin typeface="Arial" charset="0"/>
                <a:ea typeface="Arial" charset="0"/>
                <a:cs typeface="Arial" charset="0"/>
              </a:rPr>
              <a:t>Streissler</a:t>
            </a:r>
            <a:r>
              <a:rPr lang="de-DE" sz="800" baseline="0">
                <a:solidFill>
                  <a:schemeClr val="bg1">
                    <a:lumMod val="50000"/>
                  </a:schemeClr>
                </a:solidFill>
                <a:latin typeface="Arial" charset="0"/>
                <a:ea typeface="Arial" charset="0"/>
                <a:cs typeface="Arial" charset="0"/>
              </a:rPr>
              <a:t>: Grenzwerte. SVP </a:t>
            </a:r>
            <a:r>
              <a:rPr lang="de-DE" sz="800" baseline="0" dirty="0">
                <a:solidFill>
                  <a:schemeClr val="bg1">
                    <a:lumMod val="50000"/>
                  </a:schemeClr>
                </a:solidFill>
                <a:latin typeface="Arial" charset="0"/>
                <a:ea typeface="Arial" charset="0"/>
                <a:cs typeface="Arial" charset="0"/>
              </a:rPr>
              <a:t>Forum 2017, AK Salzburg</a:t>
            </a:r>
            <a:r>
              <a:rPr lang="de-DE" sz="800" baseline="0">
                <a:solidFill>
                  <a:schemeClr val="bg1">
                    <a:lumMod val="50000"/>
                  </a:schemeClr>
                </a:solidFill>
                <a:latin typeface="Arial" charset="0"/>
                <a:ea typeface="Arial" charset="0"/>
                <a:cs typeface="Arial" charset="0"/>
              </a:rPr>
              <a:t>, 20.6.2017.  </a:t>
            </a:r>
            <a:r>
              <a:rPr lang="de-DE" sz="800" baseline="0" dirty="0">
                <a:solidFill>
                  <a:schemeClr val="bg1">
                    <a:lumMod val="50000"/>
                  </a:schemeClr>
                </a:solidFill>
                <a:latin typeface="Arial" charset="0"/>
                <a:ea typeface="Arial" charset="0"/>
                <a:cs typeface="Arial" charset="0"/>
              </a:rPr>
              <a:t>Folie </a:t>
            </a:r>
            <a:fld id="{BBD05950-3CB7-4E90-9C45-3F812C3D6D79}" type="slidenum">
              <a:rPr lang="de-DE" sz="800" baseline="0" smtClean="0">
                <a:solidFill>
                  <a:schemeClr val="bg1">
                    <a:lumMod val="50000"/>
                  </a:schemeClr>
                </a:solidFill>
                <a:latin typeface="Arial" charset="0"/>
                <a:ea typeface="Arial" charset="0"/>
                <a:cs typeface="Arial" charset="0"/>
              </a:rPr>
              <a:t>‹Nr.›</a:t>
            </a:fld>
            <a:r>
              <a:rPr lang="de-DE" sz="800" baseline="0" dirty="0">
                <a:solidFill>
                  <a:schemeClr val="bg1">
                    <a:lumMod val="50000"/>
                  </a:schemeClr>
                </a:solidFill>
                <a:latin typeface="Arial" charset="0"/>
                <a:ea typeface="Arial" charset="0"/>
                <a:cs typeface="Arial" charset="0"/>
              </a:rPr>
              <a:t> </a:t>
            </a:r>
          </a:p>
        </p:txBody>
      </p:sp>
      <p:pic>
        <p:nvPicPr>
          <p:cNvPr id="4" name="Bild 3"/>
          <p:cNvPicPr>
            <a:picLocks noChangeAspect="1"/>
          </p:cNvPicPr>
          <p:nvPr/>
        </p:nvPicPr>
        <p:blipFill>
          <a:blip r:embed="rId23" cstate="print">
            <a:extLst>
              <a:ext uri="{28A0092B-C50C-407E-A947-70E740481C1C}">
                <a14:useLocalDpi xmlns:a14="http://schemas.microsoft.com/office/drawing/2010/main"/>
              </a:ext>
            </a:extLst>
          </a:blip>
          <a:stretch>
            <a:fillRect/>
          </a:stretch>
        </p:blipFill>
        <p:spPr>
          <a:xfrm>
            <a:off x="8064000" y="4587974"/>
            <a:ext cx="975653" cy="468000"/>
          </a:xfrm>
          <a:prstGeom prst="rect">
            <a:avLst/>
          </a:prstGeom>
        </p:spPr>
      </p:pic>
      <p:sp>
        <p:nvSpPr>
          <p:cNvPr id="5" name="Titelplatzhalter 1"/>
          <p:cNvSpPr>
            <a:spLocks noGrp="1"/>
          </p:cNvSpPr>
          <p:nvPr>
            <p:ph type="title"/>
          </p:nvPr>
        </p:nvSpPr>
        <p:spPr>
          <a:xfrm>
            <a:off x="611187" y="627461"/>
            <a:ext cx="7921625" cy="276999"/>
          </a:xfrm>
          <a:prstGeom prst="rect">
            <a:avLst/>
          </a:prstGeom>
        </p:spPr>
        <p:txBody>
          <a:bodyPr vert="horz" wrap="square" lIns="0" tIns="0" rIns="0" bIns="0" rtlCol="0" anchor="t" anchorCtr="0">
            <a:spAutoFit/>
          </a:bodyPr>
          <a:lstStyle/>
          <a:p>
            <a:r>
              <a:rPr lang="de-DE" dirty="0"/>
              <a:t>Mastertitelformat bearbeiten</a:t>
            </a:r>
          </a:p>
        </p:txBody>
      </p:sp>
      <p:sp>
        <p:nvSpPr>
          <p:cNvPr id="6" name="Textplatzhalter 2"/>
          <p:cNvSpPr>
            <a:spLocks noGrp="1"/>
          </p:cNvSpPr>
          <p:nvPr>
            <p:ph type="body" idx="1"/>
          </p:nvPr>
        </p:nvSpPr>
        <p:spPr>
          <a:xfrm>
            <a:off x="611187" y="1383508"/>
            <a:ext cx="7921626" cy="3132535"/>
          </a:xfrm>
          <a:prstGeom prst="rect">
            <a:avLst/>
          </a:prstGeom>
        </p:spPr>
        <p:txBody>
          <a:bodyPr vert="horz" lIns="0" tIns="0" rIns="0" bIns="0" rtlCol="0">
            <a:normAutofit/>
          </a:bodyPr>
          <a:lstStyle/>
          <a:p>
            <a:pPr lvl="0"/>
            <a:r>
              <a:rPr lang="de-DE" dirty="0"/>
              <a:t>Mastertextformat bearbeiten</a:t>
            </a:r>
          </a:p>
          <a:p>
            <a:pPr lvl="1"/>
            <a:r>
              <a:rPr lang="de-DE" dirty="0"/>
              <a:t>Ebene 2</a:t>
            </a:r>
          </a:p>
          <a:p>
            <a:pPr lvl="2"/>
            <a:r>
              <a:rPr lang="de-DE" dirty="0"/>
              <a:t>Ebene 3</a:t>
            </a:r>
          </a:p>
          <a:p>
            <a:pPr lvl="3"/>
            <a:r>
              <a:rPr lang="de-DE" dirty="0"/>
              <a:t>Ebene 4</a:t>
            </a:r>
          </a:p>
          <a:p>
            <a:pPr lvl="4"/>
            <a:r>
              <a:rPr lang="de-DE" dirty="0"/>
              <a:t>Ebene 5</a:t>
            </a:r>
          </a:p>
        </p:txBody>
      </p:sp>
    </p:spTree>
    <p:extLst>
      <p:ext uri="{BB962C8B-B14F-4D97-AF65-F5344CB8AC3E}">
        <p14:creationId xmlns:p14="http://schemas.microsoft.com/office/powerpoint/2010/main" val="113693181"/>
      </p:ext>
    </p:extLst>
  </p:cSld>
  <p:clrMap bg1="lt1" tx1="dk1" bg2="lt2" tx2="dk2" accent1="accent1" accent2="accent2" accent3="accent3" accent4="accent4" accent5="accent5" accent6="accent6" hlink="hlink" folHlink="folHlink"/>
  <p:sldLayoutIdLst>
    <p:sldLayoutId id="2147483836" r:id="rId1"/>
    <p:sldLayoutId id="2147483866" r:id="rId2"/>
    <p:sldLayoutId id="2147483867" r:id="rId3"/>
    <p:sldLayoutId id="2147483837" r:id="rId4"/>
    <p:sldLayoutId id="2147483839" r:id="rId5"/>
    <p:sldLayoutId id="2147483840" r:id="rId6"/>
    <p:sldLayoutId id="2147483869" r:id="rId7"/>
    <p:sldLayoutId id="2147483841" r:id="rId8"/>
    <p:sldLayoutId id="2147483842" r:id="rId9"/>
    <p:sldLayoutId id="2147483849" r:id="rId10"/>
    <p:sldLayoutId id="2147483850" r:id="rId11"/>
    <p:sldLayoutId id="2147483845" r:id="rId12"/>
    <p:sldLayoutId id="2147483843" r:id="rId13"/>
    <p:sldLayoutId id="2147483844" r:id="rId14"/>
    <p:sldLayoutId id="2147483851" r:id="rId15"/>
    <p:sldLayoutId id="2147483852" r:id="rId16"/>
    <p:sldLayoutId id="2147483868" r:id="rId17"/>
    <p:sldLayoutId id="2147483846" r:id="rId18"/>
    <p:sldLayoutId id="2147483847" r:id="rId19"/>
    <p:sldLayoutId id="2147483848" r:id="rId20"/>
    <p:sldLayoutId id="2147483872" r:id="rId21"/>
  </p:sldLayoutIdLst>
  <p:hf hdr="0" dt="0"/>
  <p:txStyles>
    <p:titleStyle>
      <a:lvl1pPr algn="l" defTabSz="914377" rtl="0" eaLnBrk="1" latinLnBrk="0" hangingPunct="1">
        <a:lnSpc>
          <a:spcPct val="90000"/>
        </a:lnSpc>
        <a:spcBef>
          <a:spcPct val="0"/>
        </a:spcBef>
        <a:buNone/>
        <a:defRPr sz="2000" kern="1200" cap="all" baseline="0">
          <a:solidFill>
            <a:srgbClr val="D8232A"/>
          </a:solidFill>
          <a:latin typeface="Arial Narrow" charset="0"/>
          <a:ea typeface="+mj-ea"/>
          <a:cs typeface="+mj-cs"/>
        </a:defRPr>
      </a:lvl1pPr>
    </p:titleStyle>
    <p:bodyStyle>
      <a:lvl1pPr marL="228594" indent="-228594" algn="l" defTabSz="914377" rtl="0" eaLnBrk="1" latinLnBrk="0" hangingPunct="1">
        <a:lnSpc>
          <a:spcPct val="90000"/>
        </a:lnSpc>
        <a:spcBef>
          <a:spcPts val="1000"/>
        </a:spcBef>
        <a:buClr>
          <a:srgbClr val="D8232A"/>
        </a:buClr>
        <a:buSzPct val="150000"/>
        <a:buFont typeface="Wingdings" charset="2"/>
        <a:buChar char="§"/>
        <a:defRPr sz="1400" b="0" i="0" kern="1200" baseline="0">
          <a:solidFill>
            <a:schemeClr val="tx1"/>
          </a:solidFill>
          <a:latin typeface="+mn-lt"/>
          <a:ea typeface="+mn-ea"/>
          <a:cs typeface="+mn-cs"/>
        </a:defRPr>
      </a:lvl1pPr>
      <a:lvl2pPr marL="685783" indent="-228594" algn="l" defTabSz="914377" rtl="0" eaLnBrk="1" latinLnBrk="0" hangingPunct="1">
        <a:lnSpc>
          <a:spcPct val="90000"/>
        </a:lnSpc>
        <a:spcBef>
          <a:spcPts val="500"/>
        </a:spcBef>
        <a:buSzPct val="150000"/>
        <a:buFont typeface="Wingdings" charset="2"/>
        <a:buChar char="§"/>
        <a:defRPr sz="1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Clr>
          <a:schemeClr val="bg1">
            <a:lumMod val="50000"/>
          </a:schemeClr>
        </a:buClr>
        <a:buSzPct val="150000"/>
        <a:buFont typeface="Wingdings" charset="2"/>
        <a:buChar char="§"/>
        <a:defRPr sz="14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Clr>
          <a:schemeClr val="bg1">
            <a:lumMod val="75000"/>
          </a:schemeClr>
        </a:buClr>
        <a:buSzPct val="150000"/>
        <a:buFont typeface="Wingdings" charset="2"/>
        <a:buChar char="§"/>
        <a:defRPr sz="14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Clr>
          <a:schemeClr val="bg1">
            <a:lumMod val="75000"/>
          </a:schemeClr>
        </a:buClr>
        <a:buSzPct val="150000"/>
        <a:buFont typeface="Wingdings" charset="2"/>
        <a:buChar char="§"/>
        <a:defRPr sz="1400" kern="1200" baseline="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95" userDrawn="1">
          <p15:clr>
            <a:srgbClr val="F26B43"/>
          </p15:clr>
        </p15:guide>
        <p15:guide id="2" orient="horz" pos="2845" userDrawn="1">
          <p15:clr>
            <a:srgbClr val="F26B43"/>
          </p15:clr>
        </p15:guide>
        <p15:guide id="3" orient="horz" pos="872" userDrawn="1">
          <p15:clr>
            <a:srgbClr val="F26B43"/>
          </p15:clr>
        </p15:guide>
        <p15:guide id="4" pos="5375" userDrawn="1">
          <p15:clr>
            <a:srgbClr val="F26B43"/>
          </p15:clr>
        </p15:guide>
        <p15:guide id="5" pos="385" userDrawn="1">
          <p15:clr>
            <a:srgbClr val="F26B43"/>
          </p15:clr>
        </p15:guide>
        <p15:guide id="6" pos="2880" userDrawn="1">
          <p15:clr>
            <a:srgbClr val="F26B43"/>
          </p15:clr>
        </p15:guide>
        <p15:guide id="7" orient="horz" pos="162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subTitle" idx="1"/>
          </p:nvPr>
        </p:nvSpPr>
        <p:spPr/>
        <p:txBody>
          <a:bodyPr/>
          <a:lstStyle/>
          <a:p>
            <a:r>
              <a:rPr lang="de-DE" dirty="0"/>
              <a:t>Christoph </a:t>
            </a:r>
            <a:r>
              <a:rPr lang="de-DE" dirty="0" err="1"/>
              <a:t>Streissler</a:t>
            </a:r>
            <a:r>
              <a:rPr lang="de-DE" dirty="0"/>
              <a:t>   I    20.6.2017</a:t>
            </a:r>
          </a:p>
        </p:txBody>
      </p:sp>
      <p:sp>
        <p:nvSpPr>
          <p:cNvPr id="5" name="Titel 4"/>
          <p:cNvSpPr>
            <a:spLocks noGrp="1"/>
          </p:cNvSpPr>
          <p:nvPr>
            <p:ph type="title"/>
          </p:nvPr>
        </p:nvSpPr>
        <p:spPr>
          <a:xfrm>
            <a:off x="0" y="1855184"/>
            <a:ext cx="9144000" cy="2073251"/>
          </a:xfrm>
          <a:solidFill>
            <a:schemeClr val="bg1">
              <a:alpha val="0"/>
            </a:schemeClr>
          </a:solidFill>
        </p:spPr>
        <p:txBody>
          <a:bodyPr/>
          <a:lstStyle/>
          <a:p>
            <a:r>
              <a:rPr lang="de-AT" sz="2000" dirty="0"/>
              <a:t>SVP Forum 2017</a:t>
            </a:r>
            <a:br>
              <a:rPr lang="de-AT" sz="2000" dirty="0"/>
            </a:br>
            <a:r>
              <a:rPr lang="de-AT" sz="2000" dirty="0"/>
              <a:t>AK Salzburg</a:t>
            </a:r>
            <a:br>
              <a:rPr lang="de-AT" sz="2000" dirty="0"/>
            </a:br>
            <a:r>
              <a:rPr lang="de-AT" dirty="0"/>
              <a:t/>
            </a:r>
            <a:br>
              <a:rPr lang="de-AT" dirty="0"/>
            </a:br>
            <a:r>
              <a:rPr lang="de-AT" dirty="0"/>
              <a:t>Grenzwerte für gefährliche</a:t>
            </a:r>
            <a:br>
              <a:rPr lang="de-AT" dirty="0"/>
            </a:br>
            <a:r>
              <a:rPr lang="de-AT" dirty="0"/>
              <a:t>Arbeitsstoffe im Betrieb</a:t>
            </a:r>
          </a:p>
        </p:txBody>
      </p:sp>
    </p:spTree>
    <p:extLst>
      <p:ext uri="{BB962C8B-B14F-4D97-AF65-F5344CB8AC3E}">
        <p14:creationId xmlns:p14="http://schemas.microsoft.com/office/powerpoint/2010/main" val="521172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p:txBody>
          <a:bodyPr/>
          <a:lstStyle/>
          <a:p>
            <a:pPr>
              <a:spcAft>
                <a:spcPts val="600"/>
              </a:spcAft>
            </a:pPr>
            <a:r>
              <a:rPr lang="de-AT"/>
              <a:t>Allgemeinen Grundsätze der Gefahrenverhütung</a:t>
            </a:r>
            <a:r>
              <a:rPr lang="de-AT" b="0"/>
              <a:t> (§ 7 ASchG)</a:t>
            </a:r>
          </a:p>
          <a:p>
            <a:pPr marL="623888" lvl="1" indent="-225425">
              <a:lnSpc>
                <a:spcPct val="100000"/>
              </a:lnSpc>
              <a:spcBef>
                <a:spcPts val="0"/>
              </a:spcBef>
              <a:spcAft>
                <a:spcPts val="600"/>
              </a:spcAft>
              <a:buNone/>
            </a:pPr>
            <a:r>
              <a:rPr lang="de-AT" sz="1200" b="0"/>
              <a:t>1.	Vermeidung von Risiken;</a:t>
            </a:r>
          </a:p>
          <a:p>
            <a:pPr marL="623888" lvl="1" indent="-225425">
              <a:lnSpc>
                <a:spcPct val="100000"/>
              </a:lnSpc>
              <a:spcBef>
                <a:spcPts val="0"/>
              </a:spcBef>
              <a:spcAft>
                <a:spcPts val="600"/>
              </a:spcAft>
              <a:buNone/>
            </a:pPr>
            <a:r>
              <a:rPr lang="de-AT" sz="1200" b="0"/>
              <a:t>2.	Abschätzung nicht vermeidbarer Risiken;</a:t>
            </a:r>
          </a:p>
          <a:p>
            <a:pPr marL="623888" lvl="1" indent="-225425">
              <a:lnSpc>
                <a:spcPct val="100000"/>
              </a:lnSpc>
              <a:spcBef>
                <a:spcPts val="0"/>
              </a:spcBef>
              <a:spcAft>
                <a:spcPts val="600"/>
              </a:spcAft>
              <a:buNone/>
            </a:pPr>
            <a:r>
              <a:rPr lang="de-AT" sz="1200" b="0"/>
              <a:t>3.	Gefahrenbekämpfung an der Quelle;</a:t>
            </a:r>
          </a:p>
          <a:p>
            <a:pPr marL="623888" lvl="1" indent="-225425">
              <a:lnSpc>
                <a:spcPct val="100000"/>
              </a:lnSpc>
              <a:spcBef>
                <a:spcPts val="0"/>
              </a:spcBef>
              <a:spcAft>
                <a:spcPts val="600"/>
              </a:spcAft>
              <a:buNone/>
            </a:pPr>
            <a:r>
              <a:rPr lang="de-AT" sz="1200" b="0"/>
              <a:t>4.	Berücksichtigung des Faktors „Mensch“ bei der Arbeit [...]</a:t>
            </a:r>
          </a:p>
          <a:p>
            <a:pPr marL="623888" lvl="1" indent="-225425">
              <a:lnSpc>
                <a:spcPct val="100000"/>
              </a:lnSpc>
              <a:spcBef>
                <a:spcPts val="0"/>
              </a:spcBef>
              <a:spcAft>
                <a:spcPts val="600"/>
              </a:spcAft>
              <a:buNone/>
            </a:pPr>
            <a:r>
              <a:rPr lang="de-AT" sz="1200" b="0"/>
              <a:t>4a.	Berücksichtigung der Gestaltung der Arbeitsaufgaben und Art der Tätigkeiten, der Arbeitsumgebung, der Arbeitsabläufe und Arbeitsorganisation;</a:t>
            </a:r>
          </a:p>
          <a:p>
            <a:pPr marL="623888" lvl="1" indent="-225425">
              <a:lnSpc>
                <a:spcPct val="100000"/>
              </a:lnSpc>
              <a:spcBef>
                <a:spcPts val="0"/>
              </a:spcBef>
              <a:spcAft>
                <a:spcPts val="600"/>
              </a:spcAft>
              <a:buNone/>
            </a:pPr>
            <a:r>
              <a:rPr lang="de-AT" sz="1200" b="0"/>
              <a:t>5.	Berücksichtigung des Standes der Technik;</a:t>
            </a:r>
          </a:p>
          <a:p>
            <a:pPr marL="623888" lvl="1" indent="-225425">
              <a:lnSpc>
                <a:spcPct val="100000"/>
              </a:lnSpc>
              <a:spcBef>
                <a:spcPts val="0"/>
              </a:spcBef>
              <a:spcAft>
                <a:spcPts val="600"/>
              </a:spcAft>
              <a:buNone/>
            </a:pPr>
            <a:r>
              <a:rPr lang="de-AT" sz="1200" b="0"/>
              <a:t>6.	Ausschaltung oder Verringerung von Gefahrenmomenten;</a:t>
            </a:r>
          </a:p>
          <a:p>
            <a:pPr marL="623888" lvl="1" indent="-225425">
              <a:lnSpc>
                <a:spcPct val="100000"/>
              </a:lnSpc>
              <a:spcBef>
                <a:spcPts val="0"/>
              </a:spcBef>
              <a:spcAft>
                <a:spcPts val="600"/>
              </a:spcAft>
              <a:buNone/>
            </a:pPr>
            <a:r>
              <a:rPr lang="de-AT" sz="1200" b="0"/>
              <a:t>7.	Planung der Gefahrenverhütung [...]</a:t>
            </a:r>
          </a:p>
          <a:p>
            <a:pPr marL="623888" lvl="1" indent="-225425">
              <a:lnSpc>
                <a:spcPct val="100000"/>
              </a:lnSpc>
              <a:spcBef>
                <a:spcPts val="0"/>
              </a:spcBef>
              <a:spcAft>
                <a:spcPts val="600"/>
              </a:spcAft>
              <a:buNone/>
            </a:pPr>
            <a:r>
              <a:rPr lang="de-AT" sz="1200" b="0"/>
              <a:t>8.	Vorrang des kollektiven Gefahrenschutzes vor individuellem Gefahrenschutz;</a:t>
            </a:r>
          </a:p>
          <a:p>
            <a:pPr marL="623888" lvl="1" indent="-225425">
              <a:lnSpc>
                <a:spcPct val="100000"/>
              </a:lnSpc>
              <a:spcBef>
                <a:spcPts val="0"/>
              </a:spcBef>
              <a:spcAft>
                <a:spcPts val="600"/>
              </a:spcAft>
              <a:buNone/>
            </a:pPr>
            <a:r>
              <a:rPr lang="de-AT" sz="1200" b="0"/>
              <a:t>9.	Erteilung geeigneter Anweisungen an die Arbeitnehmer.</a:t>
            </a:r>
          </a:p>
        </p:txBody>
      </p:sp>
      <p:sp>
        <p:nvSpPr>
          <p:cNvPr id="3" name="Titel 2"/>
          <p:cNvSpPr>
            <a:spLocks noGrp="1"/>
          </p:cNvSpPr>
          <p:nvPr>
            <p:ph type="title"/>
          </p:nvPr>
        </p:nvSpPr>
        <p:spPr>
          <a:xfrm>
            <a:off x="611187" y="627461"/>
            <a:ext cx="7921625" cy="276999"/>
          </a:xfrm>
        </p:spPr>
        <p:txBody>
          <a:bodyPr/>
          <a:lstStyle/>
          <a:p>
            <a:r>
              <a:rPr lang="de-AT" dirty="0"/>
              <a:t>Grenzwerte als ein Elemente eines Gesamtsystems</a:t>
            </a:r>
          </a:p>
        </p:txBody>
      </p:sp>
    </p:spTree>
    <p:extLst>
      <p:ext uri="{BB962C8B-B14F-4D97-AF65-F5344CB8AC3E}">
        <p14:creationId xmlns:p14="http://schemas.microsoft.com/office/powerpoint/2010/main" val="1031556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p:txBody>
          <a:bodyPr/>
          <a:lstStyle/>
          <a:p>
            <a:pPr>
              <a:spcAft>
                <a:spcPts val="600"/>
              </a:spcAft>
            </a:pPr>
            <a:r>
              <a:rPr lang="de-AT"/>
              <a:t>Besondere Gefahrenverhütung bei Verwendung </a:t>
            </a:r>
            <a:br>
              <a:rPr lang="de-AT"/>
            </a:br>
            <a:r>
              <a:rPr lang="de-AT"/>
              <a:t>gefährlicher Arbeitsstoffe </a:t>
            </a:r>
            <a:r>
              <a:rPr lang="de-AT" b="0"/>
              <a:t>(§ 43 ASchG)</a:t>
            </a:r>
          </a:p>
          <a:p>
            <a:pPr marL="623888" lvl="1" indent="-225425">
              <a:lnSpc>
                <a:spcPct val="100000"/>
              </a:lnSpc>
              <a:spcBef>
                <a:spcPts val="0"/>
              </a:spcBef>
              <a:spcAft>
                <a:spcPts val="600"/>
              </a:spcAft>
              <a:buNone/>
            </a:pPr>
            <a:r>
              <a:rPr lang="de-AT" sz="1200" b="0"/>
              <a:t>1.	Menge der Stoffe: Beschränkung auf das unbedingt erforderliche Ausmaß;</a:t>
            </a:r>
          </a:p>
          <a:p>
            <a:pPr marL="623888" lvl="1" indent="-225425">
              <a:lnSpc>
                <a:spcPct val="100000"/>
              </a:lnSpc>
              <a:spcBef>
                <a:spcPts val="0"/>
              </a:spcBef>
              <a:spcAft>
                <a:spcPts val="600"/>
              </a:spcAft>
              <a:buNone/>
            </a:pPr>
            <a:r>
              <a:rPr lang="de-AT" sz="1200" b="0"/>
              <a:t>2.	Anzahl der Arbeitnehmer: Beschränkung auf das unbedingt erforderliche Ausmaß;</a:t>
            </a:r>
          </a:p>
          <a:p>
            <a:pPr marL="623888" lvl="1" indent="-225425">
              <a:lnSpc>
                <a:spcPct val="100000"/>
              </a:lnSpc>
              <a:spcBef>
                <a:spcPts val="0"/>
              </a:spcBef>
              <a:spcAft>
                <a:spcPts val="600"/>
              </a:spcAft>
              <a:buNone/>
            </a:pPr>
            <a:r>
              <a:rPr lang="de-AT" sz="1200" b="0"/>
              <a:t>3.	</a:t>
            </a:r>
            <a:r>
              <a:rPr lang="de-AT" sz="1200" b="0" i="1"/>
              <a:t>Mögliche</a:t>
            </a:r>
            <a:r>
              <a:rPr lang="de-AT" sz="1200" b="0"/>
              <a:t> Exposition: Beschränkung auf das unbedingt erforderliche Ausmaß;</a:t>
            </a:r>
          </a:p>
          <a:p>
            <a:pPr marL="623888" lvl="1" indent="-225425">
              <a:lnSpc>
                <a:spcPct val="100000"/>
              </a:lnSpc>
              <a:spcBef>
                <a:spcPts val="0"/>
              </a:spcBef>
              <a:spcAft>
                <a:spcPts val="600"/>
              </a:spcAft>
              <a:buNone/>
            </a:pPr>
            <a:r>
              <a:rPr lang="de-AT" sz="1200" b="0"/>
              <a:t>4.	Gestaltung der Arbeitsverfahren und Arbeitsvorgänge (soweit wie technisch möglich) so, dass </a:t>
            </a:r>
            <a:br>
              <a:rPr lang="de-AT" sz="1200" b="0"/>
            </a:br>
            <a:r>
              <a:rPr lang="de-AT" sz="1200" b="0"/>
              <a:t>die Arbeitnehmer nicht mit den gefährlichen Arbeitsstoffen in Kontakt kommen können;</a:t>
            </a:r>
          </a:p>
          <a:p>
            <a:pPr marL="623888" lvl="1" indent="-225425">
              <a:lnSpc>
                <a:spcPct val="100000"/>
              </a:lnSpc>
              <a:spcBef>
                <a:spcPts val="0"/>
              </a:spcBef>
              <a:spcAft>
                <a:spcPts val="600"/>
              </a:spcAft>
              <a:buNone/>
            </a:pPr>
            <a:r>
              <a:rPr lang="de-AT" sz="1200" b="0"/>
              <a:t>5.	Kann Freisetzung nicht verhindert werden: vollständige Erfassung an der Austritts- </a:t>
            </a:r>
            <a:br>
              <a:rPr lang="de-AT" sz="1200" b="0"/>
            </a:br>
            <a:r>
              <a:rPr lang="de-AT" sz="1200" b="0"/>
              <a:t>oder Entstehungsstelle und Beseitigung;</a:t>
            </a:r>
          </a:p>
          <a:p>
            <a:pPr marL="623888" lvl="1" indent="-225425">
              <a:lnSpc>
                <a:spcPct val="100000"/>
              </a:lnSpc>
              <a:spcBef>
                <a:spcPts val="0"/>
              </a:spcBef>
              <a:spcAft>
                <a:spcPts val="600"/>
              </a:spcAft>
              <a:buNone/>
            </a:pPr>
            <a:r>
              <a:rPr lang="de-AT" sz="1200" b="0"/>
              <a:t>6.	Wenn nicht möglich: dem Stand der Technik entsprechenden Lüftungsmaßnahmen;</a:t>
            </a:r>
          </a:p>
          <a:p>
            <a:pPr marL="623888" lvl="1" indent="-225425">
              <a:lnSpc>
                <a:spcPct val="100000"/>
              </a:lnSpc>
              <a:spcBef>
                <a:spcPts val="0"/>
              </a:spcBef>
              <a:spcAft>
                <a:spcPts val="600"/>
              </a:spcAft>
              <a:buNone/>
            </a:pPr>
            <a:r>
              <a:rPr lang="de-AT" sz="1200" b="0"/>
              <a:t>7.	Wenn dennoch kein ausreichender Schutz der Arbeitnehmer erreicht werden kann: </a:t>
            </a:r>
            <a:br>
              <a:rPr lang="de-AT" sz="1200" b="0"/>
            </a:br>
            <a:r>
              <a:rPr lang="de-AT" sz="1200" b="0"/>
              <a:t>erforderlichenfalls entsprechende persönliche Schutzausrüstungen (PSA).</a:t>
            </a:r>
          </a:p>
        </p:txBody>
      </p:sp>
      <p:sp>
        <p:nvSpPr>
          <p:cNvPr id="3" name="Titel 2"/>
          <p:cNvSpPr>
            <a:spLocks noGrp="1"/>
          </p:cNvSpPr>
          <p:nvPr>
            <p:ph type="title"/>
          </p:nvPr>
        </p:nvSpPr>
        <p:spPr>
          <a:xfrm>
            <a:off x="611187" y="627461"/>
            <a:ext cx="7921625" cy="276999"/>
          </a:xfrm>
        </p:spPr>
        <p:txBody>
          <a:bodyPr/>
          <a:lstStyle/>
          <a:p>
            <a:r>
              <a:rPr lang="de-AT" dirty="0"/>
              <a:t>Grenzwerte als ein Elemente eines Gesamtsystems</a:t>
            </a:r>
          </a:p>
        </p:txBody>
      </p:sp>
      <p:grpSp>
        <p:nvGrpSpPr>
          <p:cNvPr id="7" name="Gruppieren 6"/>
          <p:cNvGrpSpPr/>
          <p:nvPr/>
        </p:nvGrpSpPr>
        <p:grpSpPr>
          <a:xfrm>
            <a:off x="7183565" y="1115760"/>
            <a:ext cx="1556820" cy="3040166"/>
            <a:chOff x="7183565" y="1115760"/>
            <a:chExt cx="1556820" cy="3040166"/>
          </a:xfrm>
        </p:grpSpPr>
        <p:sp>
          <p:nvSpPr>
            <p:cNvPr id="5" name="Textfeld 4"/>
            <p:cNvSpPr txBox="1"/>
            <p:nvPr/>
          </p:nvSpPr>
          <p:spPr>
            <a:xfrm rot="876666">
              <a:off x="7183565" y="1115760"/>
              <a:ext cx="1556820" cy="923330"/>
            </a:xfrm>
            <a:prstGeom prst="rect">
              <a:avLst/>
            </a:prstGeom>
            <a:noFill/>
          </p:spPr>
          <p:txBody>
            <a:bodyPr wrap="square" rtlCol="0">
              <a:spAutoFit/>
            </a:bodyPr>
            <a:lstStyle/>
            <a:p>
              <a:r>
                <a:rPr lang="de-AT" b="1" dirty="0">
                  <a:solidFill>
                    <a:srgbClr val="D8232A"/>
                  </a:solidFill>
                </a:rPr>
                <a:t>Maßnahmen bilden eine Rangfolge</a:t>
              </a:r>
            </a:p>
          </p:txBody>
        </p:sp>
        <p:sp>
          <p:nvSpPr>
            <p:cNvPr id="6" name="Pfeil nach unten 5"/>
            <p:cNvSpPr/>
            <p:nvPr/>
          </p:nvSpPr>
          <p:spPr>
            <a:xfrm>
              <a:off x="7668344" y="2139702"/>
              <a:ext cx="293631" cy="2016224"/>
            </a:xfrm>
            <a:prstGeom prst="downArrow">
              <a:avLst/>
            </a:prstGeom>
            <a:pattFill prst="ltDn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spTree>
    <p:extLst>
      <p:ext uri="{BB962C8B-B14F-4D97-AF65-F5344CB8AC3E}">
        <p14:creationId xmlns:p14="http://schemas.microsoft.com/office/powerpoint/2010/main" val="405194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up)">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p:txBody>
          <a:bodyPr/>
          <a:lstStyle/>
          <a:p>
            <a:pPr>
              <a:lnSpc>
                <a:spcPct val="114000"/>
              </a:lnSpc>
              <a:spcAft>
                <a:spcPts val="600"/>
              </a:spcAft>
            </a:pPr>
            <a:r>
              <a:rPr lang="de-AT"/>
              <a:t>Zwei Gruppen von Chemikalien</a:t>
            </a:r>
          </a:p>
          <a:p>
            <a:pPr lvl="1">
              <a:lnSpc>
                <a:spcPct val="114000"/>
              </a:lnSpc>
              <a:spcAft>
                <a:spcPts val="600"/>
              </a:spcAft>
            </a:pPr>
            <a:r>
              <a:rPr lang="de-AT" b="0"/>
              <a:t>Chemikalien, die für Menschen erst gefährlich sind, wenn die Exposition einen gewissen Wert übersteigt: </a:t>
            </a:r>
            <a:r>
              <a:rPr lang="de-AT"/>
              <a:t>Stoffe mit Schwellenwert</a:t>
            </a:r>
            <a:r>
              <a:rPr lang="de-AT" b="0"/>
              <a:t>. </a:t>
            </a:r>
          </a:p>
          <a:p>
            <a:pPr marL="720725" lvl="1" indent="0">
              <a:lnSpc>
                <a:spcPct val="114000"/>
              </a:lnSpc>
              <a:spcAft>
                <a:spcPts val="600"/>
              </a:spcAft>
              <a:buNone/>
            </a:pPr>
            <a:r>
              <a:rPr lang="de-AT" sz="1400" b="0"/>
              <a:t>Dieser Wert kann sehr hoch sein oder sehr gering. </a:t>
            </a:r>
            <a:r>
              <a:rPr lang="de-AT" sz="1400" b="0" u="sng"/>
              <a:t>Unterhalb des Wertes: kein Risiko</a:t>
            </a:r>
            <a:r>
              <a:rPr lang="de-AT" sz="1400" b="0"/>
              <a:t>.</a:t>
            </a:r>
          </a:p>
          <a:p>
            <a:pPr lvl="1">
              <a:lnSpc>
                <a:spcPct val="114000"/>
              </a:lnSpc>
              <a:spcAft>
                <a:spcPts val="600"/>
              </a:spcAft>
            </a:pPr>
            <a:r>
              <a:rPr lang="de-AT" b="0"/>
              <a:t>Chemikalien, die das genetische Material der Zellen schädigen: typischerweise </a:t>
            </a:r>
            <a:r>
              <a:rPr lang="de-AT"/>
              <a:t>Stoffe ohne Schwellenwert</a:t>
            </a:r>
            <a:r>
              <a:rPr lang="de-AT" b="0"/>
              <a:t>.</a:t>
            </a:r>
          </a:p>
          <a:p>
            <a:pPr marL="720725" lvl="1" indent="0">
              <a:lnSpc>
                <a:spcPct val="114000"/>
              </a:lnSpc>
              <a:spcAft>
                <a:spcPts val="600"/>
              </a:spcAft>
              <a:buNone/>
            </a:pPr>
            <a:r>
              <a:rPr lang="de-AT" sz="1400" b="0"/>
              <a:t>Schon ein Molekül davon kann einen Schaden bewirken, der zur Krebsentstehung führt. Daher gibt es </a:t>
            </a:r>
            <a:r>
              <a:rPr lang="de-AT" sz="1400" b="0" u="sng"/>
              <a:t>kein absolut sicheres Niveau</a:t>
            </a:r>
            <a:r>
              <a:rPr lang="de-AT" sz="1400" b="0"/>
              <a:t> – keinen Schwellenwert. </a:t>
            </a:r>
            <a:br>
              <a:rPr lang="de-AT" sz="1400" b="0"/>
            </a:br>
            <a:r>
              <a:rPr lang="de-AT" sz="1400" b="0"/>
              <a:t>Das Potenzial Krebs zu erzeugen, kann aber stärker oder schwächer sein.</a:t>
            </a:r>
          </a:p>
          <a:p>
            <a:pPr>
              <a:spcAft>
                <a:spcPts val="600"/>
              </a:spcAft>
            </a:pPr>
            <a:endParaRPr lang="de-AT" b="0"/>
          </a:p>
        </p:txBody>
      </p:sp>
      <p:sp>
        <p:nvSpPr>
          <p:cNvPr id="3" name="Titel 2"/>
          <p:cNvSpPr>
            <a:spLocks noGrp="1"/>
          </p:cNvSpPr>
          <p:nvPr>
            <p:ph type="title"/>
          </p:nvPr>
        </p:nvSpPr>
        <p:spPr>
          <a:xfrm>
            <a:off x="611187" y="627461"/>
            <a:ext cx="7921625" cy="276999"/>
          </a:xfrm>
        </p:spPr>
        <p:txBody>
          <a:bodyPr/>
          <a:lstStyle/>
          <a:p>
            <a:r>
              <a:rPr lang="de-AT"/>
              <a:t>Arten von Grenzwerten – Ausflug in die Toxikologie</a:t>
            </a:r>
            <a:endParaRPr lang="de-AT" dirty="0"/>
          </a:p>
        </p:txBody>
      </p:sp>
    </p:spTree>
    <p:extLst>
      <p:ext uri="{BB962C8B-B14F-4D97-AF65-F5344CB8AC3E}">
        <p14:creationId xmlns:p14="http://schemas.microsoft.com/office/powerpoint/2010/main" val="103448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a:xfrm>
            <a:off x="971600" y="1042101"/>
            <a:ext cx="7921626" cy="388551"/>
          </a:xfrm>
        </p:spPr>
        <p:txBody>
          <a:bodyPr/>
          <a:lstStyle/>
          <a:p>
            <a:pPr marL="0" indent="0">
              <a:lnSpc>
                <a:spcPct val="114000"/>
              </a:lnSpc>
              <a:spcAft>
                <a:spcPts val="600"/>
              </a:spcAft>
              <a:buNone/>
            </a:pPr>
            <a:r>
              <a:rPr lang="de-AT" dirty="0"/>
              <a:t>Chemikalien mit Schwellenwert – Gesundheitsbasierte Grenzwerte</a:t>
            </a:r>
          </a:p>
          <a:p>
            <a:pPr marL="0" indent="0">
              <a:spcAft>
                <a:spcPts val="600"/>
              </a:spcAft>
              <a:buNone/>
            </a:pPr>
            <a:endParaRPr lang="de-AT" b="0" dirty="0"/>
          </a:p>
        </p:txBody>
      </p:sp>
      <p:sp>
        <p:nvSpPr>
          <p:cNvPr id="3" name="Titel 2"/>
          <p:cNvSpPr>
            <a:spLocks noGrp="1"/>
          </p:cNvSpPr>
          <p:nvPr>
            <p:ph type="title"/>
          </p:nvPr>
        </p:nvSpPr>
        <p:spPr>
          <a:xfrm>
            <a:off x="611187" y="627461"/>
            <a:ext cx="7921625" cy="276999"/>
          </a:xfrm>
        </p:spPr>
        <p:txBody>
          <a:bodyPr/>
          <a:lstStyle/>
          <a:p>
            <a:r>
              <a:rPr lang="de-AT" dirty="0"/>
              <a:t>Arten von Grenzwerten – Ausflug in die Toxikologie</a:t>
            </a:r>
          </a:p>
        </p:txBody>
      </p:sp>
      <p:grpSp>
        <p:nvGrpSpPr>
          <p:cNvPr id="21" name="Gruppieren 20"/>
          <p:cNvGrpSpPr/>
          <p:nvPr/>
        </p:nvGrpSpPr>
        <p:grpSpPr>
          <a:xfrm>
            <a:off x="893634" y="1540637"/>
            <a:ext cx="5478566" cy="3335369"/>
            <a:chOff x="895819" y="1540637"/>
            <a:chExt cx="6844533" cy="4612323"/>
          </a:xfrm>
        </p:grpSpPr>
        <p:grpSp>
          <p:nvGrpSpPr>
            <p:cNvPr id="22" name="Gruppieren 21"/>
            <p:cNvGrpSpPr/>
            <p:nvPr/>
          </p:nvGrpSpPr>
          <p:grpSpPr>
            <a:xfrm>
              <a:off x="895819" y="1540637"/>
              <a:ext cx="6412485" cy="4208036"/>
              <a:chOff x="895819" y="1540637"/>
              <a:chExt cx="6412485" cy="4208036"/>
            </a:xfrm>
          </p:grpSpPr>
          <p:cxnSp>
            <p:nvCxnSpPr>
              <p:cNvPr id="34" name="Gerade Verbindung mit Pfeil 33"/>
              <p:cNvCxnSpPr/>
              <p:nvPr/>
            </p:nvCxnSpPr>
            <p:spPr>
              <a:xfrm>
                <a:off x="1403648" y="5293437"/>
                <a:ext cx="5904656" cy="0"/>
              </a:xfrm>
              <a:prstGeom prst="straightConnector1">
                <a:avLst/>
              </a:prstGeom>
              <a:ln w="19050">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flipV="1">
                <a:off x="1403648" y="1540637"/>
                <a:ext cx="0" cy="3752800"/>
              </a:xfrm>
              <a:prstGeom prst="straightConnector1">
                <a:avLst/>
              </a:prstGeom>
              <a:ln w="19050">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sp>
            <p:nvSpPr>
              <p:cNvPr id="36" name="Textfeld 35"/>
              <p:cNvSpPr txBox="1"/>
              <p:nvPr/>
            </p:nvSpPr>
            <p:spPr>
              <a:xfrm>
                <a:off x="4932040" y="5410119"/>
                <a:ext cx="1128835" cy="338554"/>
              </a:xfrm>
              <a:prstGeom prst="rect">
                <a:avLst/>
              </a:prstGeom>
              <a:noFill/>
            </p:spPr>
            <p:txBody>
              <a:bodyPr wrap="none" rtlCol="0">
                <a:spAutoFit/>
              </a:bodyPr>
              <a:lstStyle/>
              <a:p>
                <a:r>
                  <a:rPr lang="en-GB" sz="1600" dirty="0"/>
                  <a:t>Exposition</a:t>
                </a:r>
              </a:p>
            </p:txBody>
          </p:sp>
          <p:sp>
            <p:nvSpPr>
              <p:cNvPr id="37" name="Textfeld 36"/>
              <p:cNvSpPr txBox="1"/>
              <p:nvPr/>
            </p:nvSpPr>
            <p:spPr>
              <a:xfrm rot="16200000">
                <a:off x="694643" y="2359623"/>
                <a:ext cx="740907" cy="338555"/>
              </a:xfrm>
              <a:prstGeom prst="rect">
                <a:avLst/>
              </a:prstGeom>
              <a:noFill/>
            </p:spPr>
            <p:txBody>
              <a:bodyPr wrap="none" rtlCol="0">
                <a:spAutoFit/>
              </a:bodyPr>
              <a:lstStyle/>
              <a:p>
                <a:r>
                  <a:rPr lang="en-GB" sz="1600" dirty="0" err="1"/>
                  <a:t>Risiko</a:t>
                </a:r>
                <a:endParaRPr lang="en-GB" sz="1600" dirty="0"/>
              </a:p>
            </p:txBody>
          </p:sp>
        </p:grpSp>
        <p:grpSp>
          <p:nvGrpSpPr>
            <p:cNvPr id="23" name="Gruppieren 22"/>
            <p:cNvGrpSpPr/>
            <p:nvPr/>
          </p:nvGrpSpPr>
          <p:grpSpPr>
            <a:xfrm>
              <a:off x="1443032" y="1844823"/>
              <a:ext cx="2120855" cy="3412333"/>
              <a:chOff x="1443032" y="1844823"/>
              <a:chExt cx="2120855" cy="3412333"/>
            </a:xfrm>
          </p:grpSpPr>
          <p:sp>
            <p:nvSpPr>
              <p:cNvPr id="32" name="Rechteck 31"/>
              <p:cNvSpPr/>
              <p:nvPr/>
            </p:nvSpPr>
            <p:spPr>
              <a:xfrm>
                <a:off x="1443032" y="1844823"/>
                <a:ext cx="2120855" cy="3412333"/>
              </a:xfrm>
              <a:prstGeom prst="rect">
                <a:avLst/>
              </a:prstGeom>
              <a:pattFill prst="ltDn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feld 32"/>
              <p:cNvSpPr txBox="1"/>
              <p:nvPr/>
            </p:nvSpPr>
            <p:spPr>
              <a:xfrm>
                <a:off x="1619672" y="2528900"/>
                <a:ext cx="1512168" cy="584775"/>
              </a:xfrm>
              <a:prstGeom prst="rect">
                <a:avLst/>
              </a:prstGeom>
              <a:noFill/>
            </p:spPr>
            <p:txBody>
              <a:bodyPr wrap="square" rtlCol="0">
                <a:spAutoFit/>
              </a:bodyPr>
              <a:lstStyle/>
              <a:p>
                <a:pPr algn="ctr"/>
                <a:r>
                  <a:rPr lang="en-GB" sz="1600" dirty="0" err="1"/>
                  <a:t>Sicherer</a:t>
                </a:r>
                <a:r>
                  <a:rPr lang="en-GB" sz="1600" dirty="0"/>
                  <a:t> </a:t>
                </a:r>
                <a:r>
                  <a:rPr lang="en-GB" sz="1600" dirty="0" err="1"/>
                  <a:t>Bereich</a:t>
                </a:r>
                <a:endParaRPr lang="en-GB" sz="1600" dirty="0"/>
              </a:p>
            </p:txBody>
          </p:sp>
        </p:grpSp>
        <p:grpSp>
          <p:nvGrpSpPr>
            <p:cNvPr id="24" name="Gruppieren 23"/>
            <p:cNvGrpSpPr/>
            <p:nvPr/>
          </p:nvGrpSpPr>
          <p:grpSpPr>
            <a:xfrm>
              <a:off x="2845581" y="5378015"/>
              <a:ext cx="1189749" cy="774945"/>
              <a:chOff x="2845581" y="5378015"/>
              <a:chExt cx="1189749" cy="774945"/>
            </a:xfrm>
          </p:grpSpPr>
          <p:sp>
            <p:nvSpPr>
              <p:cNvPr id="30" name="Pfeil nach oben 30"/>
              <p:cNvSpPr/>
              <p:nvPr/>
            </p:nvSpPr>
            <p:spPr>
              <a:xfrm rot="10982962">
                <a:off x="3395119" y="5378015"/>
                <a:ext cx="337538" cy="400110"/>
              </a:xfrm>
              <a:prstGeom prst="up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feld 30"/>
              <p:cNvSpPr txBox="1"/>
              <p:nvPr/>
            </p:nvSpPr>
            <p:spPr>
              <a:xfrm>
                <a:off x="2845581" y="5814406"/>
                <a:ext cx="1189749" cy="338554"/>
              </a:xfrm>
              <a:prstGeom prst="rect">
                <a:avLst/>
              </a:prstGeom>
              <a:noFill/>
            </p:spPr>
            <p:txBody>
              <a:bodyPr wrap="none" rtlCol="0">
                <a:spAutoFit/>
              </a:bodyPr>
              <a:lstStyle/>
              <a:p>
                <a:r>
                  <a:rPr lang="en-GB" sz="1600" b="1" dirty="0" err="1">
                    <a:solidFill>
                      <a:srgbClr val="FF0000"/>
                    </a:solidFill>
                  </a:rPr>
                  <a:t>Grenzwert</a:t>
                </a:r>
                <a:endParaRPr lang="en-GB" sz="1600" b="1" dirty="0">
                  <a:solidFill>
                    <a:srgbClr val="FF0000"/>
                  </a:solidFill>
                </a:endParaRPr>
              </a:p>
            </p:txBody>
          </p:sp>
        </p:grpSp>
        <p:grpSp>
          <p:nvGrpSpPr>
            <p:cNvPr id="25" name="Gruppieren 24"/>
            <p:cNvGrpSpPr/>
            <p:nvPr/>
          </p:nvGrpSpPr>
          <p:grpSpPr>
            <a:xfrm>
              <a:off x="3563888" y="1988840"/>
              <a:ext cx="4176464" cy="3304597"/>
              <a:chOff x="3563888" y="1988840"/>
              <a:chExt cx="4176464" cy="3304597"/>
            </a:xfrm>
          </p:grpSpPr>
          <p:grpSp>
            <p:nvGrpSpPr>
              <p:cNvPr id="26" name="Gruppieren 25"/>
              <p:cNvGrpSpPr/>
              <p:nvPr/>
            </p:nvGrpSpPr>
            <p:grpSpPr>
              <a:xfrm>
                <a:off x="3563888" y="1988840"/>
                <a:ext cx="1944216" cy="3304597"/>
                <a:chOff x="3563888" y="1988840"/>
                <a:chExt cx="1944216" cy="3304597"/>
              </a:xfrm>
            </p:grpSpPr>
            <p:cxnSp>
              <p:nvCxnSpPr>
                <p:cNvPr id="28" name="Gerade Verbindung 23"/>
                <p:cNvCxnSpPr/>
                <p:nvPr/>
              </p:nvCxnSpPr>
              <p:spPr>
                <a:xfrm flipV="1">
                  <a:off x="3563888" y="3068960"/>
                  <a:ext cx="792088" cy="2224477"/>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Gerade Verbindung 25"/>
                <p:cNvCxnSpPr/>
                <p:nvPr/>
              </p:nvCxnSpPr>
              <p:spPr>
                <a:xfrm flipV="1">
                  <a:off x="4355976" y="1988840"/>
                  <a:ext cx="1152128" cy="108012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7" name="Textfeld 26"/>
              <p:cNvSpPr txBox="1"/>
              <p:nvPr/>
            </p:nvSpPr>
            <p:spPr>
              <a:xfrm>
                <a:off x="5220072" y="2528900"/>
                <a:ext cx="2520280" cy="584775"/>
              </a:xfrm>
              <a:prstGeom prst="rect">
                <a:avLst/>
              </a:prstGeom>
              <a:noFill/>
            </p:spPr>
            <p:txBody>
              <a:bodyPr wrap="square" rtlCol="0">
                <a:spAutoFit/>
              </a:bodyPr>
              <a:lstStyle/>
              <a:p>
                <a:r>
                  <a:rPr lang="en-GB" sz="1600" dirty="0"/>
                  <a:t>Expositions-</a:t>
                </a:r>
                <a:r>
                  <a:rPr lang="en-GB" sz="1600" dirty="0" err="1"/>
                  <a:t>Risiko</a:t>
                </a:r>
                <a:r>
                  <a:rPr lang="en-GB" sz="1600" dirty="0"/>
                  <a:t>-</a:t>
                </a:r>
                <a:r>
                  <a:rPr lang="en-GB" sz="1600" dirty="0" err="1"/>
                  <a:t>Beziehung</a:t>
                </a:r>
                <a:r>
                  <a:rPr lang="en-GB" sz="1600" dirty="0"/>
                  <a:t> (ERB)</a:t>
                </a:r>
              </a:p>
            </p:txBody>
          </p:sp>
        </p:grpSp>
      </p:grpSp>
    </p:spTree>
    <p:extLst>
      <p:ext uri="{BB962C8B-B14F-4D97-AF65-F5344CB8AC3E}">
        <p14:creationId xmlns:p14="http://schemas.microsoft.com/office/powerpoint/2010/main" val="3488903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p:txBody>
          <a:bodyPr/>
          <a:lstStyle/>
          <a:p>
            <a:pPr>
              <a:lnSpc>
                <a:spcPct val="114000"/>
              </a:lnSpc>
              <a:spcAft>
                <a:spcPts val="600"/>
              </a:spcAft>
            </a:pPr>
            <a:r>
              <a:rPr lang="de-AT" dirty="0"/>
              <a:t>MAK-Werte </a:t>
            </a:r>
            <a:r>
              <a:rPr lang="de-AT" b="0" dirty="0"/>
              <a:t>(§ 45 ASchG)</a:t>
            </a:r>
          </a:p>
          <a:p>
            <a:pPr lvl="1">
              <a:lnSpc>
                <a:spcPct val="114000"/>
              </a:lnSpc>
              <a:spcAft>
                <a:spcPts val="600"/>
              </a:spcAft>
            </a:pPr>
            <a:r>
              <a:rPr lang="de-AT" sz="1400" b="0" dirty="0"/>
              <a:t>„(1) Der MAK-Wert (Maximale Arbeitsplatz-Konzentration) ist der </a:t>
            </a:r>
            <a:br>
              <a:rPr lang="de-AT" sz="1400" b="0" dirty="0"/>
            </a:br>
            <a:r>
              <a:rPr lang="de-AT" sz="1400" b="0" dirty="0"/>
              <a:t>Mittelwert in einem bestimmten Beurteilungszeitraum, der die </a:t>
            </a:r>
            <a:br>
              <a:rPr lang="de-AT" sz="1400" b="0" dirty="0"/>
            </a:br>
            <a:r>
              <a:rPr lang="de-AT" sz="1400" b="0" dirty="0"/>
              <a:t>höchstzulässige Konzentration eines Arbeitsstoffes als Gas, Dampf </a:t>
            </a:r>
            <a:br>
              <a:rPr lang="de-AT" sz="1400" b="0" dirty="0"/>
            </a:br>
            <a:r>
              <a:rPr lang="de-AT" sz="1400" b="0" dirty="0"/>
              <a:t>oder Schwebstoff in der Luft am Arbeitsplatz angibt, die nach dem jeweiligen Stand der wissenschaftlichen Erkenntnisse auch bei wiederholter und langfristiger Exposition im allgemeinen die Gesundheit von Arbeitnehmern nicht beeinträchtigt und diese nicht unangemessen belästigt.“</a:t>
            </a:r>
          </a:p>
          <a:p>
            <a:pPr lvl="1">
              <a:lnSpc>
                <a:spcPct val="114000"/>
              </a:lnSpc>
              <a:spcAft>
                <a:spcPts val="600"/>
              </a:spcAft>
            </a:pPr>
            <a:r>
              <a:rPr lang="de-AT" sz="1400" b="0" dirty="0"/>
              <a:t>„(3) Steht ein Arbeitsstoff, für den ein MAK-Wert festgelegt ist, in Verwendung, müssen Arbeitgeber dafür sorgen, dass dieser Wert nicht überschritten wird. Arbeitgeber haben </a:t>
            </a:r>
            <a:r>
              <a:rPr lang="de-AT" sz="1400" b="0" u="sng" dirty="0"/>
              <a:t>anzustreben</a:t>
            </a:r>
            <a:r>
              <a:rPr lang="de-AT" sz="1400" b="0" dirty="0"/>
              <a:t>, dass dieser Wert stets möglichst weit unterschritten wird.“</a:t>
            </a:r>
          </a:p>
          <a:p>
            <a:pPr>
              <a:lnSpc>
                <a:spcPct val="114000"/>
              </a:lnSpc>
              <a:spcAft>
                <a:spcPts val="600"/>
              </a:spcAft>
            </a:pPr>
            <a:endParaRPr lang="de-AT" sz="1400" b="0" dirty="0"/>
          </a:p>
          <a:p>
            <a:pPr>
              <a:spcAft>
                <a:spcPts val="600"/>
              </a:spcAft>
            </a:pPr>
            <a:endParaRPr lang="de-AT" b="0" dirty="0"/>
          </a:p>
        </p:txBody>
      </p:sp>
      <p:sp>
        <p:nvSpPr>
          <p:cNvPr id="3" name="Titel 2"/>
          <p:cNvSpPr>
            <a:spLocks noGrp="1"/>
          </p:cNvSpPr>
          <p:nvPr>
            <p:ph type="title"/>
          </p:nvPr>
        </p:nvSpPr>
        <p:spPr>
          <a:xfrm>
            <a:off x="611187" y="627461"/>
            <a:ext cx="7921625" cy="276999"/>
          </a:xfrm>
        </p:spPr>
        <p:txBody>
          <a:bodyPr/>
          <a:lstStyle/>
          <a:p>
            <a:r>
              <a:rPr lang="de-AT" dirty="0"/>
              <a:t>Arten von Grenzwerten – Ausflug in die Toxikologie</a:t>
            </a:r>
          </a:p>
        </p:txBody>
      </p:sp>
      <p:sp>
        <p:nvSpPr>
          <p:cNvPr id="4" name="Textfeld 3"/>
          <p:cNvSpPr txBox="1"/>
          <p:nvPr/>
        </p:nvSpPr>
        <p:spPr>
          <a:xfrm rot="876666">
            <a:off x="6339885" y="1447404"/>
            <a:ext cx="2586760" cy="646331"/>
          </a:xfrm>
          <a:prstGeom prst="rect">
            <a:avLst/>
          </a:prstGeom>
          <a:noFill/>
        </p:spPr>
        <p:txBody>
          <a:bodyPr wrap="square" rtlCol="0">
            <a:spAutoFit/>
          </a:bodyPr>
          <a:lstStyle/>
          <a:p>
            <a:pPr algn="ctr"/>
            <a:r>
              <a:rPr lang="de-AT" b="1" dirty="0">
                <a:solidFill>
                  <a:srgbClr val="D8232A"/>
                </a:solidFill>
              </a:rPr>
              <a:t>MAK-Werte sind „gesundheitsbasiert“</a:t>
            </a:r>
          </a:p>
        </p:txBody>
      </p:sp>
    </p:spTree>
    <p:extLst>
      <p:ext uri="{BB962C8B-B14F-4D97-AF65-F5344CB8AC3E}">
        <p14:creationId xmlns:p14="http://schemas.microsoft.com/office/powerpoint/2010/main" val="165223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a:xfrm>
            <a:off x="611186" y="1391111"/>
            <a:ext cx="8065269" cy="3124931"/>
          </a:xfrm>
        </p:spPr>
        <p:txBody>
          <a:bodyPr/>
          <a:lstStyle/>
          <a:p>
            <a:pPr>
              <a:lnSpc>
                <a:spcPct val="114000"/>
              </a:lnSpc>
              <a:spcAft>
                <a:spcPts val="600"/>
              </a:spcAft>
            </a:pPr>
            <a:r>
              <a:rPr lang="de-AT" dirty="0"/>
              <a:t>TRK-Werte </a:t>
            </a:r>
            <a:r>
              <a:rPr lang="de-AT" b="0" dirty="0"/>
              <a:t>(§ 45 ASchG)</a:t>
            </a:r>
          </a:p>
          <a:p>
            <a:pPr lvl="1">
              <a:lnSpc>
                <a:spcPct val="114000"/>
              </a:lnSpc>
              <a:spcAft>
                <a:spcPts val="600"/>
              </a:spcAft>
            </a:pPr>
            <a:r>
              <a:rPr lang="de-AT" sz="1400" b="0" dirty="0"/>
              <a:t>„(2) Der TRK-Wert (Technische Richtkonzentration) ist der </a:t>
            </a:r>
            <a:br>
              <a:rPr lang="de-AT" sz="1400" b="0" dirty="0"/>
            </a:br>
            <a:r>
              <a:rPr lang="de-AT" sz="1400" b="0" dirty="0"/>
              <a:t>Mittelwert in einem bestimmten Beurteilungszeitraum, der jene </a:t>
            </a:r>
            <a:br>
              <a:rPr lang="de-AT" sz="1400" b="0" dirty="0"/>
            </a:br>
            <a:r>
              <a:rPr lang="de-AT" sz="1400" b="0" dirty="0"/>
              <a:t>Konzentration eines gefährlichen Arbeitsstoffes als Gas, Dampf oder Schwebstoff in der Luft am Arbeitsplatz angibt, die nach dem Stand der Technik erreicht werden kann und die als Anhalt für die zu treffenden Schutzmaßnahmen und die </a:t>
            </a:r>
            <a:r>
              <a:rPr lang="de-AT" sz="1400" b="0" dirty="0" err="1"/>
              <a:t>meßtechnische</a:t>
            </a:r>
            <a:r>
              <a:rPr lang="de-AT" sz="1400" b="0" dirty="0"/>
              <a:t> Überwachung am Arbeitsplatz heranzuziehen ist. </a:t>
            </a:r>
            <a:r>
              <a:rPr lang="de-AT" sz="1400" b="0" dirty="0">
                <a:solidFill>
                  <a:srgbClr val="C00000"/>
                </a:solidFill>
              </a:rPr>
              <a:t>TRK-Werte sind nur für solche gefährlichen Arbeitsstoffe festzusetzen, für die nach dem jeweiligen Stand der Wissenschaft keine toxikologisch-arbeitsmedizinisch begründeten MAK-Werte aufgestellt werden können.</a:t>
            </a:r>
            <a:r>
              <a:rPr lang="de-AT" sz="1400" b="0" dirty="0"/>
              <a:t>“</a:t>
            </a:r>
          </a:p>
          <a:p>
            <a:pPr lvl="1">
              <a:lnSpc>
                <a:spcPct val="114000"/>
              </a:lnSpc>
              <a:spcAft>
                <a:spcPts val="600"/>
              </a:spcAft>
            </a:pPr>
            <a:r>
              <a:rPr lang="de-AT" sz="1400" b="0" dirty="0"/>
              <a:t>„(4) Steht ein Arbeitsstoff, für den ein TRK-Wert festgelegt ist, in Verwendung, müssen Arbeitgeber </a:t>
            </a:r>
            <a:r>
              <a:rPr lang="de-AT" sz="1400" b="0" u="sng" dirty="0"/>
              <a:t>dafür sorgen</a:t>
            </a:r>
            <a:r>
              <a:rPr lang="de-AT" sz="1400" b="0" dirty="0"/>
              <a:t>, dass dieser Wert </a:t>
            </a:r>
            <a:r>
              <a:rPr lang="de-AT" sz="1400" b="0" dirty="0">
                <a:solidFill>
                  <a:srgbClr val="C00000"/>
                </a:solidFill>
              </a:rPr>
              <a:t>stets möglichst weit unterschritten </a:t>
            </a:r>
            <a:r>
              <a:rPr lang="de-AT" sz="1400" b="0" dirty="0"/>
              <a:t>wird.“</a:t>
            </a:r>
          </a:p>
          <a:p>
            <a:pPr>
              <a:lnSpc>
                <a:spcPct val="114000"/>
              </a:lnSpc>
              <a:spcAft>
                <a:spcPts val="600"/>
              </a:spcAft>
            </a:pPr>
            <a:endParaRPr lang="de-AT" sz="1400" b="0" dirty="0"/>
          </a:p>
          <a:p>
            <a:pPr>
              <a:spcAft>
                <a:spcPts val="600"/>
              </a:spcAft>
            </a:pPr>
            <a:endParaRPr lang="de-AT" b="0" dirty="0"/>
          </a:p>
        </p:txBody>
      </p:sp>
      <p:sp>
        <p:nvSpPr>
          <p:cNvPr id="3" name="Titel 2"/>
          <p:cNvSpPr>
            <a:spLocks noGrp="1"/>
          </p:cNvSpPr>
          <p:nvPr>
            <p:ph type="title"/>
          </p:nvPr>
        </p:nvSpPr>
        <p:spPr>
          <a:xfrm>
            <a:off x="611187" y="627461"/>
            <a:ext cx="7921625" cy="276999"/>
          </a:xfrm>
        </p:spPr>
        <p:txBody>
          <a:bodyPr/>
          <a:lstStyle/>
          <a:p>
            <a:r>
              <a:rPr lang="de-AT" dirty="0"/>
              <a:t>Arten von Grenzwerten – Ausflug in die Toxikologie</a:t>
            </a:r>
          </a:p>
        </p:txBody>
      </p:sp>
      <p:sp>
        <p:nvSpPr>
          <p:cNvPr id="4" name="Textfeld 3"/>
          <p:cNvSpPr txBox="1"/>
          <p:nvPr/>
        </p:nvSpPr>
        <p:spPr>
          <a:xfrm rot="876666">
            <a:off x="6195870" y="1303388"/>
            <a:ext cx="2586760" cy="646331"/>
          </a:xfrm>
          <a:prstGeom prst="rect">
            <a:avLst/>
          </a:prstGeom>
          <a:noFill/>
        </p:spPr>
        <p:txBody>
          <a:bodyPr wrap="square" rtlCol="0">
            <a:spAutoFit/>
          </a:bodyPr>
          <a:lstStyle/>
          <a:p>
            <a:pPr algn="ctr"/>
            <a:r>
              <a:rPr lang="de-AT" b="1" dirty="0">
                <a:solidFill>
                  <a:srgbClr val="D8232A"/>
                </a:solidFill>
              </a:rPr>
              <a:t>TRK-Werte sind „technikbasiert“</a:t>
            </a:r>
          </a:p>
        </p:txBody>
      </p:sp>
    </p:spTree>
    <p:extLst>
      <p:ext uri="{BB962C8B-B14F-4D97-AF65-F5344CB8AC3E}">
        <p14:creationId xmlns:p14="http://schemas.microsoft.com/office/powerpoint/2010/main" val="197850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uppieren 38"/>
          <p:cNvGrpSpPr/>
          <p:nvPr/>
        </p:nvGrpSpPr>
        <p:grpSpPr>
          <a:xfrm>
            <a:off x="906300" y="1491630"/>
            <a:ext cx="5141238" cy="3044825"/>
            <a:chOff x="961083" y="1598422"/>
            <a:chExt cx="5525783" cy="4150251"/>
          </a:xfrm>
        </p:grpSpPr>
        <p:cxnSp>
          <p:nvCxnSpPr>
            <p:cNvPr id="54" name="Gerade Verbindung mit Pfeil 53"/>
            <p:cNvCxnSpPr>
              <a:cxnSpLocks/>
            </p:cNvCxnSpPr>
            <p:nvPr/>
          </p:nvCxnSpPr>
          <p:spPr>
            <a:xfrm>
              <a:off x="1403648" y="5293437"/>
              <a:ext cx="5083218" cy="12989"/>
            </a:xfrm>
            <a:prstGeom prst="straightConnector1">
              <a:avLst/>
            </a:prstGeom>
            <a:ln w="19050">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55" name="Gerade Verbindung mit Pfeil 54"/>
            <p:cNvCxnSpPr>
              <a:cxnSpLocks/>
            </p:cNvCxnSpPr>
            <p:nvPr/>
          </p:nvCxnSpPr>
          <p:spPr>
            <a:xfrm flipV="1">
              <a:off x="1403648" y="1598422"/>
              <a:ext cx="3451" cy="3695015"/>
            </a:xfrm>
            <a:prstGeom prst="straightConnector1">
              <a:avLst/>
            </a:prstGeom>
            <a:ln w="19050">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sp>
          <p:nvSpPr>
            <p:cNvPr id="56" name="Textfeld 55"/>
            <p:cNvSpPr txBox="1"/>
            <p:nvPr/>
          </p:nvSpPr>
          <p:spPr>
            <a:xfrm>
              <a:off x="4932040" y="5410119"/>
              <a:ext cx="1128835" cy="338554"/>
            </a:xfrm>
            <a:prstGeom prst="rect">
              <a:avLst/>
            </a:prstGeom>
            <a:noFill/>
          </p:spPr>
          <p:txBody>
            <a:bodyPr wrap="none" rtlCol="0">
              <a:spAutoFit/>
            </a:bodyPr>
            <a:lstStyle/>
            <a:p>
              <a:r>
                <a:rPr lang="en-GB" sz="1600" dirty="0"/>
                <a:t>Exposition</a:t>
              </a:r>
            </a:p>
          </p:txBody>
        </p:sp>
        <p:sp>
          <p:nvSpPr>
            <p:cNvPr id="57" name="Textfeld 56"/>
            <p:cNvSpPr txBox="1"/>
            <p:nvPr/>
          </p:nvSpPr>
          <p:spPr>
            <a:xfrm rot="16200000">
              <a:off x="759906" y="2393765"/>
              <a:ext cx="740908" cy="338554"/>
            </a:xfrm>
            <a:prstGeom prst="rect">
              <a:avLst/>
            </a:prstGeom>
            <a:noFill/>
          </p:spPr>
          <p:txBody>
            <a:bodyPr wrap="none" rtlCol="0">
              <a:spAutoFit/>
            </a:bodyPr>
            <a:lstStyle/>
            <a:p>
              <a:r>
                <a:rPr lang="en-GB" sz="1600" dirty="0" err="1"/>
                <a:t>Risiko</a:t>
              </a:r>
              <a:endParaRPr lang="en-GB" sz="1600" dirty="0"/>
            </a:p>
          </p:txBody>
        </p:sp>
      </p:grpSp>
      <p:grpSp>
        <p:nvGrpSpPr>
          <p:cNvPr id="40" name="Gruppieren 39"/>
          <p:cNvGrpSpPr/>
          <p:nvPr/>
        </p:nvGrpSpPr>
        <p:grpSpPr>
          <a:xfrm>
            <a:off x="1318067" y="1778059"/>
            <a:ext cx="5402881" cy="2424413"/>
            <a:chOff x="1403648" y="1988840"/>
            <a:chExt cx="5806995" cy="3304597"/>
          </a:xfrm>
        </p:grpSpPr>
        <p:grpSp>
          <p:nvGrpSpPr>
            <p:cNvPr id="50" name="Gruppieren 49"/>
            <p:cNvGrpSpPr/>
            <p:nvPr/>
          </p:nvGrpSpPr>
          <p:grpSpPr>
            <a:xfrm>
              <a:off x="1403648" y="1988840"/>
              <a:ext cx="4104456" cy="3304597"/>
              <a:chOff x="1403648" y="1988840"/>
              <a:chExt cx="4104456" cy="3304597"/>
            </a:xfrm>
          </p:grpSpPr>
          <p:cxnSp>
            <p:nvCxnSpPr>
              <p:cNvPr id="52" name="Gerade Verbindung 15"/>
              <p:cNvCxnSpPr/>
              <p:nvPr/>
            </p:nvCxnSpPr>
            <p:spPr>
              <a:xfrm flipV="1">
                <a:off x="1403648" y="2882843"/>
                <a:ext cx="2664296" cy="2410594"/>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Gerade Verbindung 16"/>
              <p:cNvCxnSpPr/>
              <p:nvPr/>
            </p:nvCxnSpPr>
            <p:spPr>
              <a:xfrm flipV="1">
                <a:off x="4067944" y="1988840"/>
                <a:ext cx="1440160" cy="894003"/>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51" name="Textfeld 50"/>
            <p:cNvSpPr txBox="1"/>
            <p:nvPr/>
          </p:nvSpPr>
          <p:spPr>
            <a:xfrm>
              <a:off x="4690363" y="2580689"/>
              <a:ext cx="2520280" cy="584775"/>
            </a:xfrm>
            <a:prstGeom prst="rect">
              <a:avLst/>
            </a:prstGeom>
            <a:noFill/>
          </p:spPr>
          <p:txBody>
            <a:bodyPr wrap="square" rtlCol="0">
              <a:spAutoFit/>
            </a:bodyPr>
            <a:lstStyle/>
            <a:p>
              <a:r>
                <a:rPr lang="en-GB" sz="1600" dirty="0"/>
                <a:t>Expositions-</a:t>
              </a:r>
              <a:r>
                <a:rPr lang="en-GB" sz="1600" dirty="0" err="1"/>
                <a:t>Risiko</a:t>
              </a:r>
              <a:r>
                <a:rPr lang="en-GB" sz="1600" dirty="0"/>
                <a:t>-</a:t>
              </a:r>
              <a:r>
                <a:rPr lang="en-GB" sz="1600" dirty="0" err="1"/>
                <a:t>Beziehung</a:t>
              </a:r>
              <a:r>
                <a:rPr lang="en-GB" sz="1600" dirty="0"/>
                <a:t> (ERB)</a:t>
              </a:r>
            </a:p>
          </p:txBody>
        </p:sp>
      </p:grpSp>
      <p:sp>
        <p:nvSpPr>
          <p:cNvPr id="41" name="Textfeld 40"/>
          <p:cNvSpPr txBox="1"/>
          <p:nvPr/>
        </p:nvSpPr>
        <p:spPr>
          <a:xfrm>
            <a:off x="1653051" y="1778059"/>
            <a:ext cx="1339938" cy="429019"/>
          </a:xfrm>
          <a:prstGeom prst="rect">
            <a:avLst/>
          </a:prstGeom>
          <a:noFill/>
        </p:spPr>
        <p:txBody>
          <a:bodyPr wrap="square" rtlCol="0">
            <a:spAutoFit/>
          </a:bodyPr>
          <a:lstStyle/>
          <a:p>
            <a:pPr algn="ctr"/>
            <a:r>
              <a:rPr lang="en-GB" sz="1600" dirty="0" err="1">
                <a:solidFill>
                  <a:srgbClr val="FF0000"/>
                </a:solidFill>
              </a:rPr>
              <a:t>Kein</a:t>
            </a:r>
            <a:r>
              <a:rPr lang="en-GB" sz="1600" dirty="0">
                <a:solidFill>
                  <a:srgbClr val="FF0000"/>
                </a:solidFill>
              </a:rPr>
              <a:t> </a:t>
            </a:r>
            <a:r>
              <a:rPr lang="en-GB" sz="1600" dirty="0" err="1">
                <a:solidFill>
                  <a:srgbClr val="FF0000"/>
                </a:solidFill>
              </a:rPr>
              <a:t>sicherer</a:t>
            </a:r>
            <a:r>
              <a:rPr lang="en-GB" sz="1600" dirty="0">
                <a:solidFill>
                  <a:srgbClr val="FF0000"/>
                </a:solidFill>
              </a:rPr>
              <a:t> </a:t>
            </a:r>
            <a:r>
              <a:rPr lang="en-GB" sz="1600" dirty="0" err="1">
                <a:solidFill>
                  <a:srgbClr val="FF0000"/>
                </a:solidFill>
              </a:rPr>
              <a:t>Bereich</a:t>
            </a:r>
            <a:endParaRPr lang="en-GB" sz="1600" dirty="0">
              <a:solidFill>
                <a:srgbClr val="FF0000"/>
              </a:solidFill>
            </a:endParaRPr>
          </a:p>
        </p:txBody>
      </p:sp>
      <p:grpSp>
        <p:nvGrpSpPr>
          <p:cNvPr id="42" name="Gruppieren 41"/>
          <p:cNvGrpSpPr/>
          <p:nvPr/>
        </p:nvGrpSpPr>
        <p:grpSpPr>
          <a:xfrm>
            <a:off x="567745" y="2211876"/>
            <a:ext cx="691886" cy="1455072"/>
            <a:chOff x="597205" y="2580154"/>
            <a:chExt cx="743636" cy="1983336"/>
          </a:xfrm>
        </p:grpSpPr>
        <p:sp>
          <p:nvSpPr>
            <p:cNvPr id="47" name="Pfeil nach rechts 20"/>
            <p:cNvSpPr/>
            <p:nvPr/>
          </p:nvSpPr>
          <p:spPr>
            <a:xfrm rot="10800000">
              <a:off x="1054147" y="3417037"/>
              <a:ext cx="286694" cy="335552"/>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extfeld 47"/>
            <p:cNvSpPr txBox="1"/>
            <p:nvPr/>
          </p:nvSpPr>
          <p:spPr>
            <a:xfrm rot="16200000">
              <a:off x="-212525" y="3389884"/>
              <a:ext cx="1983336" cy="363876"/>
            </a:xfrm>
            <a:prstGeom prst="rect">
              <a:avLst/>
            </a:prstGeom>
            <a:noFill/>
          </p:spPr>
          <p:txBody>
            <a:bodyPr wrap="square" rtlCol="0">
              <a:spAutoFit/>
            </a:bodyPr>
            <a:lstStyle/>
            <a:p>
              <a:r>
                <a:rPr lang="en-GB" sz="1600" b="1" dirty="0" err="1">
                  <a:solidFill>
                    <a:srgbClr val="FF0000"/>
                  </a:solidFill>
                </a:rPr>
                <a:t>Risikoniveau</a:t>
              </a:r>
              <a:endParaRPr lang="en-GB" sz="1600" b="1" dirty="0">
                <a:solidFill>
                  <a:srgbClr val="FF0000"/>
                </a:solidFill>
              </a:endParaRPr>
            </a:p>
          </p:txBody>
        </p:sp>
      </p:grpSp>
      <p:cxnSp>
        <p:nvCxnSpPr>
          <p:cNvPr id="44" name="Gerade Verbindung mit Pfeil 43"/>
          <p:cNvCxnSpPr>
            <a:cxnSpLocks/>
          </p:cNvCxnSpPr>
          <p:nvPr/>
        </p:nvCxnSpPr>
        <p:spPr>
          <a:xfrm flipV="1">
            <a:off x="3059986" y="2939413"/>
            <a:ext cx="0" cy="125353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Pfeil nach oben 29"/>
          <p:cNvSpPr/>
          <p:nvPr/>
        </p:nvSpPr>
        <p:spPr>
          <a:xfrm>
            <a:off x="2950130" y="4328349"/>
            <a:ext cx="219711" cy="248378"/>
          </a:xfrm>
          <a:prstGeom prst="up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Textfeld 45"/>
          <p:cNvSpPr txBox="1"/>
          <p:nvPr/>
        </p:nvSpPr>
        <p:spPr>
          <a:xfrm>
            <a:off x="1547664" y="4645667"/>
            <a:ext cx="3133678" cy="338554"/>
          </a:xfrm>
          <a:prstGeom prst="rect">
            <a:avLst/>
          </a:prstGeom>
          <a:noFill/>
        </p:spPr>
        <p:txBody>
          <a:bodyPr wrap="none" rtlCol="0">
            <a:spAutoFit/>
          </a:bodyPr>
          <a:lstStyle/>
          <a:p>
            <a:r>
              <a:rPr lang="en-GB" sz="1600" b="1" dirty="0" err="1">
                <a:solidFill>
                  <a:srgbClr val="FF0000"/>
                </a:solidFill>
              </a:rPr>
              <a:t>Expositionsniveau</a:t>
            </a:r>
            <a:r>
              <a:rPr lang="en-GB" sz="1600" b="1" dirty="0">
                <a:solidFill>
                  <a:srgbClr val="FF0000"/>
                </a:solidFill>
              </a:rPr>
              <a:t> (TRK-Wert)</a:t>
            </a:r>
          </a:p>
        </p:txBody>
      </p:sp>
      <p:sp>
        <p:nvSpPr>
          <p:cNvPr id="2" name="Textplatzhalter 1"/>
          <p:cNvSpPr>
            <a:spLocks noGrp="1"/>
          </p:cNvSpPr>
          <p:nvPr>
            <p:ph type="body" sz="quarter" idx="15"/>
          </p:nvPr>
        </p:nvSpPr>
        <p:spPr>
          <a:xfrm>
            <a:off x="971600" y="1042101"/>
            <a:ext cx="7921626" cy="388551"/>
          </a:xfrm>
        </p:spPr>
        <p:txBody>
          <a:bodyPr/>
          <a:lstStyle/>
          <a:p>
            <a:pPr marL="0" indent="0">
              <a:lnSpc>
                <a:spcPct val="114000"/>
              </a:lnSpc>
              <a:spcAft>
                <a:spcPts val="600"/>
              </a:spcAft>
              <a:buNone/>
            </a:pPr>
            <a:r>
              <a:rPr lang="de-AT" dirty="0"/>
              <a:t>Chemikalien ohne Schwellenwert – Es bleibt ein Risiko</a:t>
            </a:r>
          </a:p>
          <a:p>
            <a:pPr marL="0" indent="0">
              <a:spcAft>
                <a:spcPts val="600"/>
              </a:spcAft>
              <a:buNone/>
            </a:pPr>
            <a:endParaRPr lang="de-AT" b="0" dirty="0"/>
          </a:p>
        </p:txBody>
      </p:sp>
      <p:sp>
        <p:nvSpPr>
          <p:cNvPr id="3" name="Titel 2"/>
          <p:cNvSpPr>
            <a:spLocks noGrp="1"/>
          </p:cNvSpPr>
          <p:nvPr>
            <p:ph type="title"/>
          </p:nvPr>
        </p:nvSpPr>
        <p:spPr>
          <a:xfrm>
            <a:off x="611187" y="627461"/>
            <a:ext cx="7921625" cy="276999"/>
          </a:xfrm>
        </p:spPr>
        <p:txBody>
          <a:bodyPr/>
          <a:lstStyle/>
          <a:p>
            <a:r>
              <a:rPr lang="de-AT" dirty="0"/>
              <a:t>Arten von Grenzwerten – Ausflug in die Toxikologie</a:t>
            </a:r>
          </a:p>
        </p:txBody>
      </p:sp>
      <p:cxnSp>
        <p:nvCxnSpPr>
          <p:cNvPr id="11" name="Gerade Verbindung mit Pfeil 10"/>
          <p:cNvCxnSpPr/>
          <p:nvPr/>
        </p:nvCxnSpPr>
        <p:spPr>
          <a:xfrm flipH="1">
            <a:off x="1331640" y="2939412"/>
            <a:ext cx="1728345" cy="953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279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wipe(down)">
                                      <p:cBhvr>
                                        <p:cTn id="13" dur="500"/>
                                        <p:tgtEl>
                                          <p:spTgt spid="4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right)">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a:xfrm>
            <a:off x="971600" y="1042101"/>
            <a:ext cx="7921626" cy="388551"/>
          </a:xfrm>
        </p:spPr>
        <p:txBody>
          <a:bodyPr/>
          <a:lstStyle/>
          <a:p>
            <a:pPr marL="0" indent="0">
              <a:lnSpc>
                <a:spcPct val="114000"/>
              </a:lnSpc>
              <a:spcAft>
                <a:spcPts val="600"/>
              </a:spcAft>
              <a:buNone/>
            </a:pPr>
            <a:r>
              <a:rPr lang="de-AT" dirty="0"/>
              <a:t>Chemikalien ohne Schwellenwert – Unterschiedlich potente Karzinogene</a:t>
            </a:r>
          </a:p>
          <a:p>
            <a:pPr marL="0" indent="0">
              <a:spcAft>
                <a:spcPts val="600"/>
              </a:spcAft>
              <a:buNone/>
            </a:pPr>
            <a:endParaRPr lang="de-AT" b="0" dirty="0"/>
          </a:p>
        </p:txBody>
      </p:sp>
      <p:sp>
        <p:nvSpPr>
          <p:cNvPr id="3" name="Titel 2"/>
          <p:cNvSpPr>
            <a:spLocks noGrp="1"/>
          </p:cNvSpPr>
          <p:nvPr>
            <p:ph type="title"/>
          </p:nvPr>
        </p:nvSpPr>
        <p:spPr>
          <a:xfrm>
            <a:off x="611187" y="627461"/>
            <a:ext cx="7921625" cy="276999"/>
          </a:xfrm>
        </p:spPr>
        <p:txBody>
          <a:bodyPr/>
          <a:lstStyle/>
          <a:p>
            <a:r>
              <a:rPr lang="de-AT" dirty="0"/>
              <a:t>Arten von Grenzwerten – Ausflug in die Toxikologie</a:t>
            </a:r>
          </a:p>
        </p:txBody>
      </p:sp>
      <p:grpSp>
        <p:nvGrpSpPr>
          <p:cNvPr id="24" name="Gruppieren 23"/>
          <p:cNvGrpSpPr/>
          <p:nvPr/>
        </p:nvGrpSpPr>
        <p:grpSpPr>
          <a:xfrm>
            <a:off x="742534" y="1540637"/>
            <a:ext cx="5629666" cy="3175208"/>
            <a:chOff x="836788" y="1540637"/>
            <a:chExt cx="7551636" cy="4480007"/>
          </a:xfrm>
        </p:grpSpPr>
        <p:grpSp>
          <p:nvGrpSpPr>
            <p:cNvPr id="25" name="Gruppieren 24"/>
            <p:cNvGrpSpPr/>
            <p:nvPr/>
          </p:nvGrpSpPr>
          <p:grpSpPr>
            <a:xfrm>
              <a:off x="847727" y="1540637"/>
              <a:ext cx="6460577" cy="4279539"/>
              <a:chOff x="847727" y="1540637"/>
              <a:chExt cx="6460577" cy="4279539"/>
            </a:xfrm>
          </p:grpSpPr>
          <p:cxnSp>
            <p:nvCxnSpPr>
              <p:cNvPr id="64" name="Gerade Verbindung mit Pfeil 63"/>
              <p:cNvCxnSpPr/>
              <p:nvPr/>
            </p:nvCxnSpPr>
            <p:spPr>
              <a:xfrm>
                <a:off x="1403648" y="5293437"/>
                <a:ext cx="5904656" cy="0"/>
              </a:xfrm>
              <a:prstGeom prst="straightConnector1">
                <a:avLst/>
              </a:prstGeom>
              <a:ln w="19050">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65" name="Gerade Verbindung mit Pfeil 64"/>
              <p:cNvCxnSpPr/>
              <p:nvPr/>
            </p:nvCxnSpPr>
            <p:spPr>
              <a:xfrm flipV="1">
                <a:off x="1403648" y="1540637"/>
                <a:ext cx="0" cy="3752800"/>
              </a:xfrm>
              <a:prstGeom prst="straightConnector1">
                <a:avLst/>
              </a:prstGeom>
              <a:ln w="19050">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4355976" y="5385923"/>
                <a:ext cx="1357249" cy="434253"/>
              </a:xfrm>
              <a:prstGeom prst="rect">
                <a:avLst/>
              </a:prstGeom>
              <a:noFill/>
            </p:spPr>
            <p:txBody>
              <a:bodyPr wrap="none" rtlCol="0">
                <a:spAutoFit/>
              </a:bodyPr>
              <a:lstStyle/>
              <a:p>
                <a:r>
                  <a:rPr lang="en-GB" sz="1400" dirty="0"/>
                  <a:t>Exposition</a:t>
                </a:r>
              </a:p>
            </p:txBody>
          </p:sp>
          <p:sp>
            <p:nvSpPr>
              <p:cNvPr id="67" name="Textfeld 66"/>
              <p:cNvSpPr txBox="1"/>
              <p:nvPr/>
            </p:nvSpPr>
            <p:spPr>
              <a:xfrm rot="16200000">
                <a:off x="578963" y="2080987"/>
                <a:ext cx="950379" cy="412852"/>
              </a:xfrm>
              <a:prstGeom prst="rect">
                <a:avLst/>
              </a:prstGeom>
              <a:noFill/>
            </p:spPr>
            <p:txBody>
              <a:bodyPr wrap="none" rtlCol="0">
                <a:spAutoFit/>
              </a:bodyPr>
              <a:lstStyle/>
              <a:p>
                <a:r>
                  <a:rPr lang="en-GB" sz="1400" dirty="0" err="1"/>
                  <a:t>Risiko</a:t>
                </a:r>
                <a:endParaRPr lang="en-GB" sz="1400" dirty="0"/>
              </a:p>
            </p:txBody>
          </p:sp>
        </p:grpSp>
        <p:grpSp>
          <p:nvGrpSpPr>
            <p:cNvPr id="26" name="Gruppieren 25"/>
            <p:cNvGrpSpPr/>
            <p:nvPr/>
          </p:nvGrpSpPr>
          <p:grpSpPr>
            <a:xfrm>
              <a:off x="1403648" y="1885969"/>
              <a:ext cx="3316501" cy="3407468"/>
              <a:chOff x="1403648" y="1885969"/>
              <a:chExt cx="3316501" cy="3407468"/>
            </a:xfrm>
          </p:grpSpPr>
          <p:cxnSp>
            <p:nvCxnSpPr>
              <p:cNvPr id="62" name="Gerade Verbindung 15"/>
              <p:cNvCxnSpPr/>
              <p:nvPr/>
            </p:nvCxnSpPr>
            <p:spPr>
              <a:xfrm flipV="1">
                <a:off x="1403648" y="1988840"/>
                <a:ext cx="1332148" cy="3304597"/>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63" name="Textfeld 62"/>
              <p:cNvSpPr txBox="1"/>
              <p:nvPr/>
            </p:nvSpPr>
            <p:spPr>
              <a:xfrm>
                <a:off x="2775932" y="1885969"/>
                <a:ext cx="1944217" cy="434253"/>
              </a:xfrm>
              <a:prstGeom prst="rect">
                <a:avLst/>
              </a:prstGeom>
              <a:noFill/>
            </p:spPr>
            <p:txBody>
              <a:bodyPr wrap="square" rtlCol="0">
                <a:spAutoFit/>
              </a:bodyPr>
              <a:lstStyle/>
              <a:p>
                <a:r>
                  <a:rPr lang="en-GB" sz="1400" dirty="0"/>
                  <a:t>ERB </a:t>
                </a:r>
                <a:r>
                  <a:rPr lang="en-GB" sz="1400" dirty="0" err="1"/>
                  <a:t>für</a:t>
                </a:r>
                <a:r>
                  <a:rPr lang="en-GB" sz="1400" dirty="0"/>
                  <a:t> Stoff 1</a:t>
                </a:r>
              </a:p>
            </p:txBody>
          </p:sp>
        </p:grpSp>
        <p:grpSp>
          <p:nvGrpSpPr>
            <p:cNvPr id="27" name="Gruppieren 26"/>
            <p:cNvGrpSpPr/>
            <p:nvPr/>
          </p:nvGrpSpPr>
          <p:grpSpPr>
            <a:xfrm>
              <a:off x="836788" y="2609249"/>
              <a:ext cx="6471516" cy="1900329"/>
              <a:chOff x="836788" y="2609249"/>
              <a:chExt cx="6471516" cy="1900329"/>
            </a:xfrm>
          </p:grpSpPr>
          <p:sp>
            <p:nvSpPr>
              <p:cNvPr id="60" name="Textfeld 59"/>
              <p:cNvSpPr txBox="1"/>
              <p:nvPr/>
            </p:nvSpPr>
            <p:spPr>
              <a:xfrm rot="16200000">
                <a:off x="93049" y="3352988"/>
                <a:ext cx="1900329" cy="412852"/>
              </a:xfrm>
              <a:prstGeom prst="rect">
                <a:avLst/>
              </a:prstGeom>
              <a:noFill/>
            </p:spPr>
            <p:txBody>
              <a:bodyPr wrap="square" rtlCol="0">
                <a:spAutoFit/>
              </a:bodyPr>
              <a:lstStyle/>
              <a:p>
                <a:r>
                  <a:rPr lang="en-GB" sz="1400" b="1" dirty="0" err="1">
                    <a:solidFill>
                      <a:srgbClr val="FF0000"/>
                    </a:solidFill>
                  </a:rPr>
                  <a:t>Risikoniveau</a:t>
                </a:r>
                <a:endParaRPr lang="en-GB" sz="1400" b="1" dirty="0">
                  <a:solidFill>
                    <a:srgbClr val="FF0000"/>
                  </a:solidFill>
                </a:endParaRPr>
              </a:p>
            </p:txBody>
          </p:sp>
          <p:cxnSp>
            <p:nvCxnSpPr>
              <p:cNvPr id="61" name="Gerade Verbindung 23"/>
              <p:cNvCxnSpPr/>
              <p:nvPr/>
            </p:nvCxnSpPr>
            <p:spPr>
              <a:xfrm>
                <a:off x="1403648" y="3584812"/>
                <a:ext cx="5904656" cy="9783"/>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grpSp>
        <p:grpSp>
          <p:nvGrpSpPr>
            <p:cNvPr id="28" name="Gruppieren 27"/>
            <p:cNvGrpSpPr/>
            <p:nvPr/>
          </p:nvGrpSpPr>
          <p:grpSpPr>
            <a:xfrm>
              <a:off x="926638" y="3584812"/>
              <a:ext cx="2286166" cy="2435832"/>
              <a:chOff x="926638" y="3584812"/>
              <a:chExt cx="2286166" cy="2435832"/>
            </a:xfrm>
          </p:grpSpPr>
          <p:cxnSp>
            <p:nvCxnSpPr>
              <p:cNvPr id="37" name="Gerade Verbindung mit Pfeil 36"/>
              <p:cNvCxnSpPr/>
              <p:nvPr/>
            </p:nvCxnSpPr>
            <p:spPr>
              <a:xfrm>
                <a:off x="2070115" y="3584812"/>
                <a:ext cx="0" cy="1708625"/>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926638" y="5586391"/>
                <a:ext cx="2286166" cy="434253"/>
              </a:xfrm>
              <a:prstGeom prst="rect">
                <a:avLst/>
              </a:prstGeom>
              <a:noFill/>
            </p:spPr>
            <p:txBody>
              <a:bodyPr wrap="none" rtlCol="0">
                <a:spAutoFit/>
              </a:bodyPr>
              <a:lstStyle/>
              <a:p>
                <a:r>
                  <a:rPr lang="en-GB" sz="1400" b="1" dirty="0">
                    <a:solidFill>
                      <a:srgbClr val="FF0000"/>
                    </a:solidFill>
                  </a:rPr>
                  <a:t>Exposition Stoff 1</a:t>
                </a:r>
              </a:p>
            </p:txBody>
          </p:sp>
        </p:grpSp>
        <p:grpSp>
          <p:nvGrpSpPr>
            <p:cNvPr id="29" name="Gruppieren 28"/>
            <p:cNvGrpSpPr/>
            <p:nvPr/>
          </p:nvGrpSpPr>
          <p:grpSpPr>
            <a:xfrm>
              <a:off x="1403648" y="2754314"/>
              <a:ext cx="6984776" cy="2548907"/>
              <a:chOff x="1403648" y="2754314"/>
              <a:chExt cx="6984776" cy="2548907"/>
            </a:xfrm>
          </p:grpSpPr>
          <p:cxnSp>
            <p:nvCxnSpPr>
              <p:cNvPr id="34" name="Gerade Verbindung 16"/>
              <p:cNvCxnSpPr/>
              <p:nvPr/>
            </p:nvCxnSpPr>
            <p:spPr>
              <a:xfrm flipV="1">
                <a:off x="1403648" y="3284984"/>
                <a:ext cx="6307068" cy="2018237"/>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6444208" y="2754314"/>
                <a:ext cx="1944216" cy="434253"/>
              </a:xfrm>
              <a:prstGeom prst="rect">
                <a:avLst/>
              </a:prstGeom>
              <a:noFill/>
            </p:spPr>
            <p:txBody>
              <a:bodyPr wrap="square" rtlCol="0">
                <a:spAutoFit/>
              </a:bodyPr>
              <a:lstStyle/>
              <a:p>
                <a:r>
                  <a:rPr lang="en-GB" sz="1400" dirty="0"/>
                  <a:t>ERB </a:t>
                </a:r>
                <a:r>
                  <a:rPr lang="en-GB" sz="1400" dirty="0" err="1"/>
                  <a:t>für</a:t>
                </a:r>
                <a:r>
                  <a:rPr lang="en-GB" sz="1400" dirty="0"/>
                  <a:t> Stoff 2</a:t>
                </a:r>
              </a:p>
            </p:txBody>
          </p:sp>
        </p:grpSp>
        <p:cxnSp>
          <p:nvCxnSpPr>
            <p:cNvPr id="32" name="Gerade Verbindung mit Pfeil 31"/>
            <p:cNvCxnSpPr/>
            <p:nvPr/>
          </p:nvCxnSpPr>
          <p:spPr>
            <a:xfrm>
              <a:off x="6722819" y="3584813"/>
              <a:ext cx="0" cy="1708625"/>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68" name="Textfeld 67"/>
          <p:cNvSpPr txBox="1"/>
          <p:nvPr/>
        </p:nvSpPr>
        <p:spPr>
          <a:xfrm>
            <a:off x="4278351" y="4408067"/>
            <a:ext cx="1704313" cy="307777"/>
          </a:xfrm>
          <a:prstGeom prst="rect">
            <a:avLst/>
          </a:prstGeom>
          <a:noFill/>
        </p:spPr>
        <p:txBody>
          <a:bodyPr wrap="none" rtlCol="0">
            <a:spAutoFit/>
          </a:bodyPr>
          <a:lstStyle/>
          <a:p>
            <a:r>
              <a:rPr lang="en-GB" sz="1400" b="1" dirty="0">
                <a:solidFill>
                  <a:srgbClr val="FF0000"/>
                </a:solidFill>
              </a:rPr>
              <a:t>Exposition Stoff 2</a:t>
            </a:r>
          </a:p>
        </p:txBody>
      </p:sp>
      <p:sp>
        <p:nvSpPr>
          <p:cNvPr id="69" name="Textfeld 68"/>
          <p:cNvSpPr txBox="1"/>
          <p:nvPr/>
        </p:nvSpPr>
        <p:spPr>
          <a:xfrm rot="876666">
            <a:off x="6442482" y="1964359"/>
            <a:ext cx="2337371" cy="923330"/>
          </a:xfrm>
          <a:prstGeom prst="rect">
            <a:avLst/>
          </a:prstGeom>
          <a:noFill/>
        </p:spPr>
        <p:txBody>
          <a:bodyPr wrap="square" rtlCol="0">
            <a:spAutoFit/>
          </a:bodyPr>
          <a:lstStyle/>
          <a:p>
            <a:r>
              <a:rPr lang="de-AT" b="1" dirty="0">
                <a:solidFill>
                  <a:srgbClr val="D8232A"/>
                </a:solidFill>
              </a:rPr>
              <a:t>Gleiches Risiko bei  unterschiedlichen Expositionen!</a:t>
            </a:r>
          </a:p>
        </p:txBody>
      </p:sp>
    </p:spTree>
    <p:extLst>
      <p:ext uri="{BB962C8B-B14F-4D97-AF65-F5344CB8AC3E}">
        <p14:creationId xmlns:p14="http://schemas.microsoft.com/office/powerpoint/2010/main" val="135457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a:xfrm>
            <a:off x="611187" y="1391111"/>
            <a:ext cx="7921626" cy="3124931"/>
          </a:xfrm>
        </p:spPr>
        <p:txBody>
          <a:bodyPr/>
          <a:lstStyle/>
          <a:p>
            <a:pPr>
              <a:lnSpc>
                <a:spcPct val="114000"/>
              </a:lnSpc>
              <a:spcAft>
                <a:spcPts val="600"/>
              </a:spcAft>
            </a:pPr>
            <a:r>
              <a:rPr lang="de-DE" b="0" dirty="0"/>
              <a:t>Bisher: TRK-Werte: berücksichtigen den Stand der Technik;</a:t>
            </a:r>
            <a:br>
              <a:rPr lang="de-DE" b="0" dirty="0"/>
            </a:br>
            <a:r>
              <a:rPr lang="de-DE" b="0" dirty="0"/>
              <a:t>sind „als Anhalt für die zu treffenden Schutzmaßnahmen“ heranzuziehen.</a:t>
            </a:r>
          </a:p>
          <a:p>
            <a:pPr>
              <a:lnSpc>
                <a:spcPct val="114000"/>
              </a:lnSpc>
              <a:spcAft>
                <a:spcPts val="600"/>
              </a:spcAft>
            </a:pPr>
            <a:r>
              <a:rPr lang="de-DE" b="0" dirty="0"/>
              <a:t>Welche Risiken sind mit den derzeit geltenden TRK-Werten verbunden? Beispiele: </a:t>
            </a:r>
          </a:p>
          <a:p>
            <a:pPr>
              <a:lnSpc>
                <a:spcPct val="114000"/>
              </a:lnSpc>
              <a:spcAft>
                <a:spcPts val="600"/>
              </a:spcAft>
            </a:pPr>
            <a:endParaRPr lang="de-DE" b="0" dirty="0"/>
          </a:p>
          <a:p>
            <a:pPr>
              <a:lnSpc>
                <a:spcPct val="114000"/>
              </a:lnSpc>
              <a:spcAft>
                <a:spcPts val="600"/>
              </a:spcAft>
            </a:pPr>
            <a:endParaRPr lang="de-AT" b="0" dirty="0"/>
          </a:p>
          <a:p>
            <a:pPr>
              <a:lnSpc>
                <a:spcPct val="114000"/>
              </a:lnSpc>
              <a:spcAft>
                <a:spcPts val="600"/>
              </a:spcAft>
            </a:pPr>
            <a:endParaRPr lang="de-AT" sz="1400" b="0" dirty="0"/>
          </a:p>
          <a:p>
            <a:pPr>
              <a:spcAft>
                <a:spcPts val="600"/>
              </a:spcAft>
            </a:pPr>
            <a:endParaRPr lang="de-AT" b="0" dirty="0"/>
          </a:p>
        </p:txBody>
      </p:sp>
      <p:sp>
        <p:nvSpPr>
          <p:cNvPr id="3" name="Titel 2"/>
          <p:cNvSpPr>
            <a:spLocks noGrp="1"/>
          </p:cNvSpPr>
          <p:nvPr>
            <p:ph type="title"/>
          </p:nvPr>
        </p:nvSpPr>
        <p:spPr>
          <a:xfrm>
            <a:off x="611187" y="627461"/>
            <a:ext cx="7921625" cy="276999"/>
          </a:xfrm>
        </p:spPr>
        <p:txBody>
          <a:bodyPr/>
          <a:lstStyle/>
          <a:p>
            <a:r>
              <a:rPr lang="de-AT" dirty="0"/>
              <a:t>Arten von Grenzwerten – Ausflug in die Toxikologie</a:t>
            </a:r>
          </a:p>
        </p:txBody>
      </p:sp>
      <p:graphicFrame>
        <p:nvGraphicFramePr>
          <p:cNvPr id="4" name="Tabelle 3"/>
          <p:cNvGraphicFramePr>
            <a:graphicFrameLocks noGrp="1"/>
          </p:cNvGraphicFramePr>
          <p:nvPr>
            <p:extLst>
              <p:ext uri="{D42A27DB-BD31-4B8C-83A1-F6EECF244321}">
                <p14:modId xmlns:p14="http://schemas.microsoft.com/office/powerpoint/2010/main" val="3681575166"/>
              </p:ext>
            </p:extLst>
          </p:nvPr>
        </p:nvGraphicFramePr>
        <p:xfrm>
          <a:off x="899592" y="2715766"/>
          <a:ext cx="5076000" cy="2042160"/>
        </p:xfrm>
        <a:graphic>
          <a:graphicData uri="http://schemas.openxmlformats.org/drawingml/2006/table">
            <a:tbl>
              <a:tblPr firstRow="1" bandRow="1">
                <a:tableStyleId>{5940675A-B579-460E-94D1-54222C63F5DA}</a:tableStyleId>
              </a:tblPr>
              <a:tblGrid>
                <a:gridCol w="1533926">
                  <a:extLst>
                    <a:ext uri="{9D8B030D-6E8A-4147-A177-3AD203B41FA5}">
                      <a16:colId xmlns:a16="http://schemas.microsoft.com/office/drawing/2014/main" xmlns="" val="20000"/>
                    </a:ext>
                  </a:extLst>
                </a:gridCol>
                <a:gridCol w="1826102">
                  <a:extLst>
                    <a:ext uri="{9D8B030D-6E8A-4147-A177-3AD203B41FA5}">
                      <a16:colId xmlns:a16="http://schemas.microsoft.com/office/drawing/2014/main" xmlns="" val="20001"/>
                    </a:ext>
                  </a:extLst>
                </a:gridCol>
                <a:gridCol w="1715972">
                  <a:extLst>
                    <a:ext uri="{9D8B030D-6E8A-4147-A177-3AD203B41FA5}">
                      <a16:colId xmlns:a16="http://schemas.microsoft.com/office/drawing/2014/main" xmlns="" val="20002"/>
                    </a:ext>
                  </a:extLst>
                </a:gridCol>
              </a:tblGrid>
              <a:tr h="298404">
                <a:tc>
                  <a:txBody>
                    <a:bodyPr/>
                    <a:lstStyle/>
                    <a:p>
                      <a:pPr algn="ctr"/>
                      <a:r>
                        <a:rPr lang="en-GB" sz="1400" b="1" dirty="0" err="1"/>
                        <a:t>Stoff</a:t>
                      </a:r>
                      <a:endParaRPr lang="en-GB" sz="1400" b="1" dirty="0"/>
                    </a:p>
                  </a:txBody>
                  <a:tcPr/>
                </a:tc>
                <a:tc>
                  <a:txBody>
                    <a:bodyPr/>
                    <a:lstStyle/>
                    <a:p>
                      <a:pPr algn="ctr"/>
                      <a:r>
                        <a:rPr lang="en-GB" sz="1400" b="1" dirty="0"/>
                        <a:t>TRK-Wert</a:t>
                      </a:r>
                    </a:p>
                  </a:txBody>
                  <a:tcPr/>
                </a:tc>
                <a:tc>
                  <a:txBody>
                    <a:bodyPr/>
                    <a:lstStyle/>
                    <a:p>
                      <a:pPr algn="ctr"/>
                      <a:r>
                        <a:rPr lang="en-GB" sz="1400" b="1" dirty="0" err="1"/>
                        <a:t>Krebsrisiko</a:t>
                      </a:r>
                      <a:r>
                        <a:rPr lang="en-GB" sz="1400" b="1" dirty="0"/>
                        <a:t>, ca.</a:t>
                      </a:r>
                    </a:p>
                  </a:txBody>
                  <a:tcPr/>
                </a:tc>
                <a:extLst>
                  <a:ext uri="{0D108BD9-81ED-4DB2-BD59-A6C34878D82A}">
                    <a16:rowId xmlns:a16="http://schemas.microsoft.com/office/drawing/2014/main" xmlns="" val="10000"/>
                  </a:ext>
                </a:extLst>
              </a:tr>
              <a:tr h="298404">
                <a:tc>
                  <a:txBody>
                    <a:bodyPr/>
                    <a:lstStyle/>
                    <a:p>
                      <a:r>
                        <a:rPr lang="en-GB" sz="1400" dirty="0" err="1"/>
                        <a:t>Chrom</a:t>
                      </a:r>
                      <a:r>
                        <a:rPr lang="en-GB" sz="1400" baseline="0" dirty="0"/>
                        <a:t>(VI)</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a:t>0,1 </a:t>
                      </a:r>
                      <a:r>
                        <a:rPr lang="en-GB" sz="1400" dirty="0"/>
                        <a:t>mg/m</a:t>
                      </a:r>
                      <a:r>
                        <a:rPr lang="en-GB" sz="1400" baseline="30000" dirty="0"/>
                        <a:t>3 </a:t>
                      </a:r>
                      <a:r>
                        <a:rPr lang="en-GB" sz="1400" baseline="0" dirty="0"/>
                        <a:t>(CrO</a:t>
                      </a:r>
                      <a:r>
                        <a:rPr lang="en-GB" sz="1400" baseline="-25000" dirty="0"/>
                        <a:t>3</a:t>
                      </a:r>
                      <a:r>
                        <a:rPr lang="en-GB" sz="1400" baseline="0" dirty="0"/>
                        <a:t>)</a:t>
                      </a:r>
                    </a:p>
                  </a:txBody>
                  <a:tcPr/>
                </a:tc>
                <a:tc>
                  <a:txBody>
                    <a:bodyPr/>
                    <a:lstStyle/>
                    <a:p>
                      <a:pPr algn="ctr"/>
                      <a:r>
                        <a:rPr lang="en-GB" sz="1400" dirty="0"/>
                        <a:t>20 %</a:t>
                      </a:r>
                    </a:p>
                  </a:txBody>
                  <a:tcPr/>
                </a:tc>
                <a:extLst>
                  <a:ext uri="{0D108BD9-81ED-4DB2-BD59-A6C34878D82A}">
                    <a16:rowId xmlns:a16="http://schemas.microsoft.com/office/drawing/2014/main" xmlns="" val="10001"/>
                  </a:ext>
                </a:extLst>
              </a:tr>
              <a:tr h="416948">
                <a:tc>
                  <a:txBody>
                    <a:bodyPr/>
                    <a:lstStyle/>
                    <a:p>
                      <a:r>
                        <a:rPr lang="en-GB" sz="1400" dirty="0"/>
                        <a:t>Cadmium</a:t>
                      </a:r>
                    </a:p>
                  </a:txBody>
                  <a:tcPr/>
                </a:tc>
                <a:tc>
                  <a:txBody>
                    <a:bodyPr/>
                    <a:lstStyle/>
                    <a:p>
                      <a:r>
                        <a:rPr lang="en-GB" sz="1400" dirty="0"/>
                        <a:t>0,03 mg/m</a:t>
                      </a:r>
                      <a:r>
                        <a:rPr lang="en-GB" sz="1400" baseline="30000" dirty="0"/>
                        <a:t>3</a:t>
                      </a:r>
                      <a:endParaRPr lang="en-GB" sz="1400" baseline="0" dirty="0"/>
                    </a:p>
                    <a:p>
                      <a:r>
                        <a:rPr lang="en-GB" sz="1400" baseline="0" dirty="0"/>
                        <a:t>(</a:t>
                      </a:r>
                      <a:r>
                        <a:rPr lang="en-GB" sz="1400" baseline="0" dirty="0" err="1"/>
                        <a:t>Batterieherstell</a:t>
                      </a:r>
                      <a:r>
                        <a:rPr lang="en-GB" sz="1400" baseline="0" dirty="0"/>
                        <a:t>.)</a:t>
                      </a:r>
                    </a:p>
                  </a:txBody>
                  <a:tcPr/>
                </a:tc>
                <a:tc>
                  <a:txBody>
                    <a:bodyPr/>
                    <a:lstStyle/>
                    <a:p>
                      <a:pPr algn="ctr"/>
                      <a:r>
                        <a:rPr lang="en-GB" sz="1400" dirty="0"/>
                        <a:t>12 %</a:t>
                      </a:r>
                    </a:p>
                  </a:txBody>
                  <a:tcPr/>
                </a:tc>
                <a:extLst>
                  <a:ext uri="{0D108BD9-81ED-4DB2-BD59-A6C34878D82A}">
                    <a16:rowId xmlns:a16="http://schemas.microsoft.com/office/drawing/2014/main" xmlns="" val="10002"/>
                  </a:ext>
                </a:extLst>
              </a:tr>
              <a:tr h="298404">
                <a:tc>
                  <a:txBody>
                    <a:bodyPr/>
                    <a:lstStyle/>
                    <a:p>
                      <a:r>
                        <a:rPr lang="en-GB" sz="1400" dirty="0"/>
                        <a:t>1,2-Dichlorethan</a:t>
                      </a:r>
                    </a:p>
                  </a:txBody>
                  <a:tcPr/>
                </a:tc>
                <a:tc>
                  <a:txBody>
                    <a:bodyPr/>
                    <a:lstStyle/>
                    <a:p>
                      <a:r>
                        <a:rPr lang="en-GB" sz="1400" baseline="0" dirty="0"/>
                        <a:t>5 ppm</a:t>
                      </a:r>
                    </a:p>
                  </a:txBody>
                  <a:tcPr/>
                </a:tc>
                <a:tc>
                  <a:txBody>
                    <a:bodyPr/>
                    <a:lstStyle/>
                    <a:p>
                      <a:pPr algn="ctr"/>
                      <a:r>
                        <a:rPr lang="en-GB" sz="1400" dirty="0"/>
                        <a:t>2 %</a:t>
                      </a:r>
                    </a:p>
                  </a:txBody>
                  <a:tcPr/>
                </a:tc>
                <a:extLst>
                  <a:ext uri="{0D108BD9-81ED-4DB2-BD59-A6C34878D82A}">
                    <a16:rowId xmlns:a16="http://schemas.microsoft.com/office/drawing/2014/main" xmlns="" val="10003"/>
                  </a:ext>
                </a:extLst>
              </a:tr>
              <a:tr h="298404">
                <a:tc>
                  <a:txBody>
                    <a:bodyPr/>
                    <a:lstStyle/>
                    <a:p>
                      <a:r>
                        <a:rPr lang="en-GB" sz="1400" dirty="0"/>
                        <a:t>1,3-Butadien</a:t>
                      </a:r>
                    </a:p>
                  </a:txBody>
                  <a:tcPr/>
                </a:tc>
                <a:tc>
                  <a:txBody>
                    <a:bodyPr/>
                    <a:lstStyle/>
                    <a:p>
                      <a:r>
                        <a:rPr lang="en-GB" sz="1400" dirty="0"/>
                        <a:t>5 ppm</a:t>
                      </a:r>
                    </a:p>
                  </a:txBody>
                  <a:tcPr/>
                </a:tc>
                <a:tc>
                  <a:txBody>
                    <a:bodyPr/>
                    <a:lstStyle/>
                    <a:p>
                      <a:pPr algn="ctr"/>
                      <a:r>
                        <a:rPr lang="en-GB" sz="1400" dirty="0"/>
                        <a:t>1 %</a:t>
                      </a:r>
                    </a:p>
                  </a:txBody>
                  <a:tcPr/>
                </a:tc>
                <a:extLst>
                  <a:ext uri="{0D108BD9-81ED-4DB2-BD59-A6C34878D82A}">
                    <a16:rowId xmlns:a16="http://schemas.microsoft.com/office/drawing/2014/main" xmlns="" val="10004"/>
                  </a:ext>
                </a:extLst>
              </a:tr>
              <a:tr h="298404">
                <a:tc>
                  <a:txBody>
                    <a:bodyPr/>
                    <a:lstStyle/>
                    <a:p>
                      <a:r>
                        <a:rPr lang="en-GB" sz="1400" dirty="0" err="1"/>
                        <a:t>Trichlorethen</a:t>
                      </a:r>
                      <a:endParaRPr lang="en-GB" sz="1400" dirty="0"/>
                    </a:p>
                  </a:txBody>
                  <a:tcPr/>
                </a:tc>
                <a:tc>
                  <a:txBody>
                    <a:bodyPr/>
                    <a:lstStyle/>
                    <a:p>
                      <a:r>
                        <a:rPr lang="en-GB" sz="1400" baseline="0" dirty="0"/>
                        <a:t>0,6 ppm</a:t>
                      </a:r>
                    </a:p>
                  </a:txBody>
                  <a:tcPr/>
                </a:tc>
                <a:tc>
                  <a:txBody>
                    <a:bodyPr/>
                    <a:lstStyle/>
                    <a:p>
                      <a:pPr algn="ctr"/>
                      <a:r>
                        <a:rPr lang="en-GB" sz="1400" dirty="0"/>
                        <a:t>0,02</a:t>
                      </a:r>
                      <a:r>
                        <a:rPr lang="en-GB" sz="1400" baseline="0" dirty="0"/>
                        <a:t> %</a:t>
                      </a:r>
                      <a:endParaRPr lang="en-GB" sz="1400" dirty="0"/>
                    </a:p>
                  </a:txBody>
                  <a:tcPr/>
                </a:tc>
                <a:extLst>
                  <a:ext uri="{0D108BD9-81ED-4DB2-BD59-A6C34878D82A}">
                    <a16:rowId xmlns:a16="http://schemas.microsoft.com/office/drawing/2014/main" xmlns="" val="10005"/>
                  </a:ext>
                </a:extLst>
              </a:tr>
            </a:tbl>
          </a:graphicData>
        </a:graphic>
      </p:graphicFrame>
      <p:sp>
        <p:nvSpPr>
          <p:cNvPr id="5" name="Textfeld 4"/>
          <p:cNvSpPr txBox="1"/>
          <p:nvPr/>
        </p:nvSpPr>
        <p:spPr>
          <a:xfrm rot="876666">
            <a:off x="6165111" y="2879225"/>
            <a:ext cx="2556157" cy="923330"/>
          </a:xfrm>
          <a:prstGeom prst="rect">
            <a:avLst/>
          </a:prstGeom>
          <a:noFill/>
        </p:spPr>
        <p:txBody>
          <a:bodyPr wrap="square" rtlCol="0">
            <a:spAutoFit/>
          </a:bodyPr>
          <a:lstStyle/>
          <a:p>
            <a:r>
              <a:rPr lang="de-AT" b="1" dirty="0">
                <a:solidFill>
                  <a:srgbClr val="D8232A"/>
                </a:solidFill>
              </a:rPr>
              <a:t>Bisherige TRK-Werte: teils sehr hohe Krebsrisiken!</a:t>
            </a:r>
          </a:p>
        </p:txBody>
      </p:sp>
    </p:spTree>
    <p:extLst>
      <p:ext uri="{BB962C8B-B14F-4D97-AF65-F5344CB8AC3E}">
        <p14:creationId xmlns:p14="http://schemas.microsoft.com/office/powerpoint/2010/main" val="3154230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uppieren 38"/>
          <p:cNvGrpSpPr/>
          <p:nvPr/>
        </p:nvGrpSpPr>
        <p:grpSpPr>
          <a:xfrm>
            <a:off x="906300" y="1491630"/>
            <a:ext cx="5141238" cy="3044825"/>
            <a:chOff x="961083" y="1598422"/>
            <a:chExt cx="5525783" cy="4150251"/>
          </a:xfrm>
        </p:grpSpPr>
        <p:cxnSp>
          <p:nvCxnSpPr>
            <p:cNvPr id="54" name="Gerade Verbindung mit Pfeil 53"/>
            <p:cNvCxnSpPr>
              <a:cxnSpLocks/>
            </p:cNvCxnSpPr>
            <p:nvPr/>
          </p:nvCxnSpPr>
          <p:spPr>
            <a:xfrm>
              <a:off x="1403648" y="5293437"/>
              <a:ext cx="5083218" cy="12989"/>
            </a:xfrm>
            <a:prstGeom prst="straightConnector1">
              <a:avLst/>
            </a:prstGeom>
            <a:ln w="19050">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55" name="Gerade Verbindung mit Pfeil 54"/>
            <p:cNvCxnSpPr>
              <a:cxnSpLocks/>
            </p:cNvCxnSpPr>
            <p:nvPr/>
          </p:nvCxnSpPr>
          <p:spPr>
            <a:xfrm flipV="1">
              <a:off x="1403648" y="1598422"/>
              <a:ext cx="3451" cy="3695015"/>
            </a:xfrm>
            <a:prstGeom prst="straightConnector1">
              <a:avLst/>
            </a:prstGeom>
            <a:ln w="19050">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sp>
          <p:nvSpPr>
            <p:cNvPr id="56" name="Textfeld 55"/>
            <p:cNvSpPr txBox="1"/>
            <p:nvPr/>
          </p:nvSpPr>
          <p:spPr>
            <a:xfrm>
              <a:off x="4932040" y="5410119"/>
              <a:ext cx="1128835" cy="338554"/>
            </a:xfrm>
            <a:prstGeom prst="rect">
              <a:avLst/>
            </a:prstGeom>
            <a:noFill/>
          </p:spPr>
          <p:txBody>
            <a:bodyPr wrap="none" rtlCol="0">
              <a:spAutoFit/>
            </a:bodyPr>
            <a:lstStyle/>
            <a:p>
              <a:r>
                <a:rPr lang="en-GB" sz="1600" dirty="0"/>
                <a:t>Exposition</a:t>
              </a:r>
            </a:p>
          </p:txBody>
        </p:sp>
        <p:sp>
          <p:nvSpPr>
            <p:cNvPr id="57" name="Textfeld 56"/>
            <p:cNvSpPr txBox="1"/>
            <p:nvPr/>
          </p:nvSpPr>
          <p:spPr>
            <a:xfrm rot="16200000">
              <a:off x="759906" y="2393765"/>
              <a:ext cx="740908" cy="338554"/>
            </a:xfrm>
            <a:prstGeom prst="rect">
              <a:avLst/>
            </a:prstGeom>
            <a:noFill/>
          </p:spPr>
          <p:txBody>
            <a:bodyPr wrap="none" rtlCol="0">
              <a:spAutoFit/>
            </a:bodyPr>
            <a:lstStyle/>
            <a:p>
              <a:r>
                <a:rPr lang="en-GB" sz="1600" dirty="0" err="1"/>
                <a:t>Risiko</a:t>
              </a:r>
              <a:endParaRPr lang="en-GB" sz="1600" dirty="0"/>
            </a:p>
          </p:txBody>
        </p:sp>
      </p:grpSp>
      <p:grpSp>
        <p:nvGrpSpPr>
          <p:cNvPr id="40" name="Gruppieren 39"/>
          <p:cNvGrpSpPr/>
          <p:nvPr/>
        </p:nvGrpSpPr>
        <p:grpSpPr>
          <a:xfrm>
            <a:off x="1318066" y="1778059"/>
            <a:ext cx="5402882" cy="2424413"/>
            <a:chOff x="1403648" y="1988840"/>
            <a:chExt cx="5806995" cy="3304597"/>
          </a:xfrm>
        </p:grpSpPr>
        <p:grpSp>
          <p:nvGrpSpPr>
            <p:cNvPr id="50" name="Gruppieren 49"/>
            <p:cNvGrpSpPr/>
            <p:nvPr/>
          </p:nvGrpSpPr>
          <p:grpSpPr>
            <a:xfrm>
              <a:off x="1403648" y="1988840"/>
              <a:ext cx="4104456" cy="3304597"/>
              <a:chOff x="1403648" y="1988840"/>
              <a:chExt cx="4104456" cy="3304597"/>
            </a:xfrm>
          </p:grpSpPr>
          <p:cxnSp>
            <p:nvCxnSpPr>
              <p:cNvPr id="52" name="Gerade Verbindung 15"/>
              <p:cNvCxnSpPr/>
              <p:nvPr/>
            </p:nvCxnSpPr>
            <p:spPr>
              <a:xfrm flipV="1">
                <a:off x="1403648" y="2882843"/>
                <a:ext cx="2664296" cy="2410594"/>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Gerade Verbindung 16"/>
              <p:cNvCxnSpPr/>
              <p:nvPr/>
            </p:nvCxnSpPr>
            <p:spPr>
              <a:xfrm flipV="1">
                <a:off x="4067944" y="1988840"/>
                <a:ext cx="1440160" cy="894003"/>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51" name="Textfeld 50"/>
            <p:cNvSpPr txBox="1"/>
            <p:nvPr/>
          </p:nvSpPr>
          <p:spPr>
            <a:xfrm>
              <a:off x="4690363" y="2580689"/>
              <a:ext cx="2520280" cy="584775"/>
            </a:xfrm>
            <a:prstGeom prst="rect">
              <a:avLst/>
            </a:prstGeom>
            <a:noFill/>
          </p:spPr>
          <p:txBody>
            <a:bodyPr wrap="square" rtlCol="0">
              <a:spAutoFit/>
            </a:bodyPr>
            <a:lstStyle/>
            <a:p>
              <a:r>
                <a:rPr lang="en-GB" sz="1600" dirty="0"/>
                <a:t>Expositions-</a:t>
              </a:r>
              <a:r>
                <a:rPr lang="en-GB" sz="1600" dirty="0" err="1"/>
                <a:t>Risiko</a:t>
              </a:r>
              <a:r>
                <a:rPr lang="en-GB" sz="1600" dirty="0"/>
                <a:t>-</a:t>
              </a:r>
              <a:r>
                <a:rPr lang="en-GB" sz="1600" dirty="0" err="1"/>
                <a:t>Beziehung</a:t>
              </a:r>
              <a:r>
                <a:rPr lang="en-GB" sz="1600" dirty="0"/>
                <a:t> (ERB)</a:t>
              </a:r>
            </a:p>
          </p:txBody>
        </p:sp>
      </p:grpSp>
      <p:sp>
        <p:nvSpPr>
          <p:cNvPr id="41" name="Textfeld 40"/>
          <p:cNvSpPr txBox="1"/>
          <p:nvPr/>
        </p:nvSpPr>
        <p:spPr>
          <a:xfrm>
            <a:off x="1653051" y="1778059"/>
            <a:ext cx="1339938" cy="429019"/>
          </a:xfrm>
          <a:prstGeom prst="rect">
            <a:avLst/>
          </a:prstGeom>
          <a:noFill/>
        </p:spPr>
        <p:txBody>
          <a:bodyPr wrap="square" rtlCol="0">
            <a:spAutoFit/>
          </a:bodyPr>
          <a:lstStyle/>
          <a:p>
            <a:pPr algn="ctr"/>
            <a:r>
              <a:rPr lang="en-GB" sz="1600" dirty="0" err="1">
                <a:solidFill>
                  <a:srgbClr val="FF0000"/>
                </a:solidFill>
              </a:rPr>
              <a:t>Kein</a:t>
            </a:r>
            <a:r>
              <a:rPr lang="en-GB" sz="1600" dirty="0">
                <a:solidFill>
                  <a:srgbClr val="FF0000"/>
                </a:solidFill>
              </a:rPr>
              <a:t> </a:t>
            </a:r>
            <a:r>
              <a:rPr lang="en-GB" sz="1600" dirty="0" err="1">
                <a:solidFill>
                  <a:srgbClr val="FF0000"/>
                </a:solidFill>
              </a:rPr>
              <a:t>sicherer</a:t>
            </a:r>
            <a:r>
              <a:rPr lang="en-GB" sz="1600" dirty="0">
                <a:solidFill>
                  <a:srgbClr val="FF0000"/>
                </a:solidFill>
              </a:rPr>
              <a:t> </a:t>
            </a:r>
            <a:r>
              <a:rPr lang="en-GB" sz="1600" dirty="0" err="1">
                <a:solidFill>
                  <a:srgbClr val="FF0000"/>
                </a:solidFill>
              </a:rPr>
              <a:t>Bereich</a:t>
            </a:r>
            <a:endParaRPr lang="en-GB" sz="1600" dirty="0">
              <a:solidFill>
                <a:srgbClr val="FF0000"/>
              </a:solidFill>
            </a:endParaRPr>
          </a:p>
        </p:txBody>
      </p:sp>
      <p:sp>
        <p:nvSpPr>
          <p:cNvPr id="47" name="Pfeil nach rechts 20"/>
          <p:cNvSpPr/>
          <p:nvPr/>
        </p:nvSpPr>
        <p:spPr>
          <a:xfrm>
            <a:off x="898273" y="2825854"/>
            <a:ext cx="280750" cy="246176"/>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extfeld 47"/>
          <p:cNvSpPr txBox="1"/>
          <p:nvPr/>
        </p:nvSpPr>
        <p:spPr>
          <a:xfrm rot="16200000">
            <a:off x="-71263" y="2731649"/>
            <a:ext cx="1522447" cy="338554"/>
          </a:xfrm>
          <a:prstGeom prst="rect">
            <a:avLst/>
          </a:prstGeom>
          <a:noFill/>
        </p:spPr>
        <p:txBody>
          <a:bodyPr wrap="square" rtlCol="0">
            <a:spAutoFit/>
          </a:bodyPr>
          <a:lstStyle/>
          <a:p>
            <a:r>
              <a:rPr lang="en-GB" sz="1600" b="1" dirty="0" err="1">
                <a:solidFill>
                  <a:srgbClr val="FF0000"/>
                </a:solidFill>
              </a:rPr>
              <a:t>Risikoniveau</a:t>
            </a:r>
            <a:endParaRPr lang="en-GB" sz="1600" b="1" dirty="0">
              <a:solidFill>
                <a:srgbClr val="FF0000"/>
              </a:solidFill>
            </a:endParaRPr>
          </a:p>
        </p:txBody>
      </p:sp>
      <p:cxnSp>
        <p:nvCxnSpPr>
          <p:cNvPr id="49" name="Gerade Verbindung 23"/>
          <p:cNvCxnSpPr>
            <a:cxnSpLocks/>
          </p:cNvCxnSpPr>
          <p:nvPr/>
        </p:nvCxnSpPr>
        <p:spPr>
          <a:xfrm>
            <a:off x="1318066" y="2948942"/>
            <a:ext cx="1741920" cy="0"/>
          </a:xfrm>
          <a:prstGeom prst="line">
            <a:avLst/>
          </a:prstGeom>
          <a:ln w="190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4" name="Gerade Verbindung mit Pfeil 43"/>
          <p:cNvCxnSpPr/>
          <p:nvPr/>
        </p:nvCxnSpPr>
        <p:spPr>
          <a:xfrm>
            <a:off x="3059986" y="2956120"/>
            <a:ext cx="0" cy="125353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Pfeil nach oben 29"/>
          <p:cNvSpPr/>
          <p:nvPr/>
        </p:nvSpPr>
        <p:spPr>
          <a:xfrm rot="10800000">
            <a:off x="2950130" y="4328349"/>
            <a:ext cx="219711" cy="248378"/>
          </a:xfrm>
          <a:prstGeom prst="up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Textfeld 45"/>
          <p:cNvSpPr txBox="1"/>
          <p:nvPr/>
        </p:nvSpPr>
        <p:spPr>
          <a:xfrm>
            <a:off x="1418349" y="4607637"/>
            <a:ext cx="3283271" cy="338554"/>
          </a:xfrm>
          <a:prstGeom prst="rect">
            <a:avLst/>
          </a:prstGeom>
          <a:noFill/>
        </p:spPr>
        <p:txBody>
          <a:bodyPr wrap="none" rtlCol="0">
            <a:spAutoFit/>
          </a:bodyPr>
          <a:lstStyle/>
          <a:p>
            <a:r>
              <a:rPr lang="en-GB" sz="1600" b="1" dirty="0" err="1">
                <a:solidFill>
                  <a:srgbClr val="FF0000"/>
                </a:solidFill>
              </a:rPr>
              <a:t>Zugehöriges</a:t>
            </a:r>
            <a:r>
              <a:rPr lang="en-GB" sz="1600" b="1" dirty="0">
                <a:solidFill>
                  <a:srgbClr val="FF0000"/>
                </a:solidFill>
              </a:rPr>
              <a:t> </a:t>
            </a:r>
            <a:r>
              <a:rPr lang="en-GB" sz="1600" b="1" dirty="0" err="1">
                <a:solidFill>
                  <a:srgbClr val="FF0000"/>
                </a:solidFill>
              </a:rPr>
              <a:t>Expositionsniveau</a:t>
            </a:r>
            <a:endParaRPr lang="en-GB" sz="1600" b="1" dirty="0">
              <a:solidFill>
                <a:srgbClr val="FF0000"/>
              </a:solidFill>
            </a:endParaRPr>
          </a:p>
        </p:txBody>
      </p:sp>
      <p:sp>
        <p:nvSpPr>
          <p:cNvPr id="2" name="Textplatzhalter 1"/>
          <p:cNvSpPr>
            <a:spLocks noGrp="1"/>
          </p:cNvSpPr>
          <p:nvPr>
            <p:ph type="body" sz="quarter" idx="15"/>
          </p:nvPr>
        </p:nvSpPr>
        <p:spPr>
          <a:xfrm>
            <a:off x="971600" y="1042101"/>
            <a:ext cx="7921626" cy="388551"/>
          </a:xfrm>
        </p:spPr>
        <p:txBody>
          <a:bodyPr/>
          <a:lstStyle/>
          <a:p>
            <a:pPr marL="0" indent="0">
              <a:lnSpc>
                <a:spcPct val="114000"/>
              </a:lnSpc>
              <a:spcAft>
                <a:spcPts val="600"/>
              </a:spcAft>
              <a:buNone/>
            </a:pPr>
            <a:r>
              <a:rPr lang="de-AT" dirty="0"/>
              <a:t>Chemikalien ohne Schwellenwert – Risikobasierte Grenzwerte</a:t>
            </a:r>
          </a:p>
          <a:p>
            <a:pPr marL="0" indent="0">
              <a:spcAft>
                <a:spcPts val="600"/>
              </a:spcAft>
              <a:buNone/>
            </a:pPr>
            <a:endParaRPr lang="de-AT" b="0" dirty="0"/>
          </a:p>
        </p:txBody>
      </p:sp>
      <p:sp>
        <p:nvSpPr>
          <p:cNvPr id="3" name="Titel 2"/>
          <p:cNvSpPr>
            <a:spLocks noGrp="1"/>
          </p:cNvSpPr>
          <p:nvPr>
            <p:ph type="title"/>
          </p:nvPr>
        </p:nvSpPr>
        <p:spPr>
          <a:xfrm>
            <a:off x="611187" y="627461"/>
            <a:ext cx="7921625" cy="276999"/>
          </a:xfrm>
        </p:spPr>
        <p:txBody>
          <a:bodyPr/>
          <a:lstStyle/>
          <a:p>
            <a:r>
              <a:rPr lang="de-AT"/>
              <a:t>Arten von Grenzwerten – Ausflug in die Toxikologie</a:t>
            </a:r>
            <a:endParaRPr lang="de-AT" dirty="0"/>
          </a:p>
        </p:txBody>
      </p:sp>
      <p:sp>
        <p:nvSpPr>
          <p:cNvPr id="24" name="Textfeld 23"/>
          <p:cNvSpPr txBox="1"/>
          <p:nvPr/>
        </p:nvSpPr>
        <p:spPr>
          <a:xfrm rot="876666">
            <a:off x="6562806" y="1897665"/>
            <a:ext cx="2160240" cy="646331"/>
          </a:xfrm>
          <a:prstGeom prst="rect">
            <a:avLst/>
          </a:prstGeom>
          <a:noFill/>
        </p:spPr>
        <p:txBody>
          <a:bodyPr wrap="square" rtlCol="0">
            <a:spAutoFit/>
          </a:bodyPr>
          <a:lstStyle/>
          <a:p>
            <a:r>
              <a:rPr lang="de-AT" b="1" dirty="0">
                <a:solidFill>
                  <a:srgbClr val="D8232A"/>
                </a:solidFill>
              </a:rPr>
              <a:t>Aber das geht auch umgekehrt!</a:t>
            </a:r>
          </a:p>
        </p:txBody>
      </p:sp>
    </p:spTree>
    <p:extLst>
      <p:ext uri="{BB962C8B-B14F-4D97-AF65-F5344CB8AC3E}">
        <p14:creationId xmlns:p14="http://schemas.microsoft.com/office/powerpoint/2010/main" val="135249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wipe(left)">
                                      <p:cBhvr>
                                        <p:cTn id="13" dur="500"/>
                                        <p:tgtEl>
                                          <p:spTgt spid="4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wipe(up)">
                                      <p:cBhvr>
                                        <p:cTn id="18" dur="500"/>
                                        <p:tgtEl>
                                          <p:spTgt spid="44"/>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p:bldP spid="45" grpId="0" animBg="1"/>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5"/>
          </p:nvPr>
        </p:nvSpPr>
        <p:spPr/>
        <p:txBody>
          <a:bodyPr/>
          <a:lstStyle/>
          <a:p>
            <a:pPr>
              <a:buFont typeface="Wingdings" panose="05000000000000000000" pitchFamily="2" charset="2"/>
              <a:buChar char="Ø"/>
            </a:pPr>
            <a:r>
              <a:rPr lang="de-DE" dirty="0"/>
              <a:t>Erwartungen, Ziele</a:t>
            </a:r>
          </a:p>
          <a:p>
            <a:endParaRPr lang="de-DE" dirty="0"/>
          </a:p>
          <a:p>
            <a:pPr>
              <a:lnSpc>
                <a:spcPct val="110000"/>
              </a:lnSpc>
            </a:pPr>
            <a:r>
              <a:rPr lang="de-DE" dirty="0"/>
              <a:t>Was sind gefährliche Arbeitsstoffe?</a:t>
            </a:r>
          </a:p>
          <a:p>
            <a:pPr>
              <a:lnSpc>
                <a:spcPct val="110000"/>
              </a:lnSpc>
            </a:pPr>
            <a:r>
              <a:rPr lang="de-DE" dirty="0"/>
              <a:t>Von welchen Gefahren sprechen wir?</a:t>
            </a:r>
          </a:p>
          <a:p>
            <a:pPr>
              <a:lnSpc>
                <a:spcPct val="110000"/>
              </a:lnSpc>
            </a:pPr>
            <a:r>
              <a:rPr lang="de-DE" dirty="0"/>
              <a:t>Grenzwerte als ein Element eines Gesamtsystems</a:t>
            </a:r>
          </a:p>
          <a:p>
            <a:endParaRPr lang="de-DE" dirty="0"/>
          </a:p>
          <a:p>
            <a:pPr>
              <a:buFont typeface="Wingdings" panose="05000000000000000000" pitchFamily="2" charset="2"/>
              <a:buChar char="Ø"/>
            </a:pPr>
            <a:r>
              <a:rPr lang="de-DE" dirty="0"/>
              <a:t>Diskussion: Kann es eine Abwägung zwischen </a:t>
            </a:r>
            <a:br>
              <a:rPr lang="de-DE" dirty="0"/>
            </a:br>
            <a:r>
              <a:rPr lang="de-DE" dirty="0"/>
              <a:t>Gesundheitsschutz und Wirtschaftlichkeit geben?</a:t>
            </a:r>
          </a:p>
          <a:p>
            <a:endParaRPr lang="de-DE" dirty="0"/>
          </a:p>
          <a:p>
            <a:pPr>
              <a:lnSpc>
                <a:spcPct val="110000"/>
              </a:lnSpc>
            </a:pPr>
            <a:r>
              <a:rPr lang="de-DE" dirty="0"/>
              <a:t>Gesundheitsbasierte und risikobasierte Grenzwerte</a:t>
            </a:r>
          </a:p>
          <a:p>
            <a:pPr>
              <a:lnSpc>
                <a:spcPct val="110000"/>
              </a:lnSpc>
            </a:pPr>
            <a:r>
              <a:rPr lang="de-DE" dirty="0"/>
              <a:t>Entwicklungen im Europäischen Recht</a:t>
            </a:r>
          </a:p>
        </p:txBody>
      </p:sp>
      <p:sp>
        <p:nvSpPr>
          <p:cNvPr id="9" name="Titel 8"/>
          <p:cNvSpPr>
            <a:spLocks noGrp="1"/>
          </p:cNvSpPr>
          <p:nvPr>
            <p:ph type="title"/>
          </p:nvPr>
        </p:nvSpPr>
        <p:spPr/>
        <p:txBody>
          <a:bodyPr/>
          <a:lstStyle/>
          <a:p>
            <a:r>
              <a:rPr lang="de-DE" dirty="0"/>
              <a:t>Grenzwerte für gefährliche Arbeitsstoffe im Betrieb</a:t>
            </a:r>
            <a:endParaRPr lang="de-AT" dirty="0"/>
          </a:p>
        </p:txBody>
      </p:sp>
    </p:spTree>
    <p:extLst>
      <p:ext uri="{BB962C8B-B14F-4D97-AF65-F5344CB8AC3E}">
        <p14:creationId xmlns:p14="http://schemas.microsoft.com/office/powerpoint/2010/main" val="147641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p:txBody>
          <a:bodyPr/>
          <a:lstStyle/>
          <a:p>
            <a:pPr>
              <a:lnSpc>
                <a:spcPct val="114000"/>
              </a:lnSpc>
              <a:spcAft>
                <a:spcPts val="600"/>
              </a:spcAft>
            </a:pPr>
            <a:r>
              <a:rPr lang="de-DE" b="0" dirty="0"/>
              <a:t>Nach der </a:t>
            </a:r>
            <a:r>
              <a:rPr lang="de-DE" dirty="0"/>
              <a:t>REACH-Verordnung</a:t>
            </a:r>
            <a:r>
              <a:rPr lang="de-DE" b="0" dirty="0"/>
              <a:t> müssen Hersteller oder Importeure von Chemikalien bei der Registrierung die sicheren Möglichkeiten der Verwendung untersuchen. Sie teilen die angemessenen Risikomanagement-Maßnahmen  den </a:t>
            </a:r>
            <a:r>
              <a:rPr lang="de-DE" b="0" dirty="0" err="1"/>
              <a:t>nachgeschaltenen</a:t>
            </a:r>
            <a:r>
              <a:rPr lang="de-DE" b="0" dirty="0"/>
              <a:t> Anwendern über das (erweiterte) Sicherheitsdatenblatt mit. </a:t>
            </a:r>
          </a:p>
          <a:p>
            <a:pPr>
              <a:lnSpc>
                <a:spcPct val="114000"/>
              </a:lnSpc>
              <a:spcAft>
                <a:spcPts val="600"/>
              </a:spcAft>
            </a:pPr>
            <a:r>
              <a:rPr lang="de-DE" b="0" dirty="0"/>
              <a:t>DNEL-Werte („</a:t>
            </a:r>
            <a:r>
              <a:rPr lang="de-DE" b="0" dirty="0" err="1"/>
              <a:t>Derived</a:t>
            </a:r>
            <a:r>
              <a:rPr lang="de-DE" b="0" dirty="0"/>
              <a:t> </a:t>
            </a:r>
            <a:r>
              <a:rPr lang="de-DE" b="0" dirty="0" err="1"/>
              <a:t>No</a:t>
            </a:r>
            <a:r>
              <a:rPr lang="de-DE" b="0" dirty="0"/>
              <a:t> </a:t>
            </a:r>
            <a:r>
              <a:rPr lang="de-DE" b="0" dirty="0" err="1"/>
              <a:t>Effect</a:t>
            </a:r>
            <a:r>
              <a:rPr lang="de-DE" b="0" dirty="0"/>
              <a:t> Levels“) entsprechen ihrer Konzeption nach den MAK-Werten.</a:t>
            </a:r>
          </a:p>
          <a:p>
            <a:pPr>
              <a:lnSpc>
                <a:spcPct val="114000"/>
              </a:lnSpc>
              <a:spcAft>
                <a:spcPts val="600"/>
              </a:spcAft>
            </a:pPr>
            <a:r>
              <a:rPr lang="de-DE" dirty="0"/>
              <a:t>REACH lässt aber weitgehend offen, was im Fall von krebserzeugenden </a:t>
            </a:r>
            <a:r>
              <a:rPr lang="de-DE" dirty="0" err="1"/>
              <a:t>Chemialien</a:t>
            </a:r>
            <a:r>
              <a:rPr lang="de-DE" dirty="0"/>
              <a:t> ohne Schwelle die richtige Vorgangsweise ist -&gt; Wildwuchs.</a:t>
            </a:r>
          </a:p>
          <a:p>
            <a:pPr>
              <a:lnSpc>
                <a:spcPct val="114000"/>
              </a:lnSpc>
              <a:spcAft>
                <a:spcPts val="600"/>
              </a:spcAft>
            </a:pPr>
            <a:r>
              <a:rPr lang="de-DE" dirty="0"/>
              <a:t>DMEL-Werte (</a:t>
            </a:r>
            <a:r>
              <a:rPr lang="de-DE" dirty="0" err="1"/>
              <a:t>Derived</a:t>
            </a:r>
            <a:r>
              <a:rPr lang="de-DE" dirty="0"/>
              <a:t> Minimal </a:t>
            </a:r>
            <a:r>
              <a:rPr lang="de-DE" dirty="0" err="1"/>
              <a:t>Effect</a:t>
            </a:r>
            <a:r>
              <a:rPr lang="de-DE" dirty="0"/>
              <a:t> Levels) sind in REACH nicht vorgesehen, aber die ECHA empfiehlt ihre Ableitung.</a:t>
            </a:r>
          </a:p>
        </p:txBody>
      </p:sp>
      <p:sp>
        <p:nvSpPr>
          <p:cNvPr id="3" name="Titel 2"/>
          <p:cNvSpPr>
            <a:spLocks noGrp="1"/>
          </p:cNvSpPr>
          <p:nvPr>
            <p:ph type="title"/>
          </p:nvPr>
        </p:nvSpPr>
        <p:spPr>
          <a:xfrm>
            <a:off x="611187" y="627461"/>
            <a:ext cx="7921625" cy="276999"/>
          </a:xfrm>
        </p:spPr>
        <p:txBody>
          <a:bodyPr/>
          <a:lstStyle/>
          <a:p>
            <a:r>
              <a:rPr lang="de-AT" dirty="0"/>
              <a:t>Arten von Grenzwerten – Ausflug in die Toxikologie</a:t>
            </a:r>
          </a:p>
        </p:txBody>
      </p:sp>
    </p:spTree>
    <p:extLst>
      <p:ext uri="{BB962C8B-B14F-4D97-AF65-F5344CB8AC3E}">
        <p14:creationId xmlns:p14="http://schemas.microsoft.com/office/powerpoint/2010/main" val="776331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a:xfrm>
            <a:off x="971600" y="1042101"/>
            <a:ext cx="7921626" cy="388551"/>
          </a:xfrm>
        </p:spPr>
        <p:txBody>
          <a:bodyPr/>
          <a:lstStyle/>
          <a:p>
            <a:pPr marL="0" indent="0">
              <a:lnSpc>
                <a:spcPct val="114000"/>
              </a:lnSpc>
              <a:spcAft>
                <a:spcPts val="600"/>
              </a:spcAft>
              <a:buNone/>
            </a:pPr>
            <a:r>
              <a:rPr lang="de-AT" dirty="0"/>
              <a:t>Risikobasierte Grenzwerte – Prinzip der Ableitung</a:t>
            </a:r>
          </a:p>
          <a:p>
            <a:pPr marL="0" indent="0">
              <a:spcAft>
                <a:spcPts val="600"/>
              </a:spcAft>
              <a:buNone/>
            </a:pPr>
            <a:endParaRPr lang="de-AT" b="0" dirty="0"/>
          </a:p>
        </p:txBody>
      </p:sp>
      <p:sp>
        <p:nvSpPr>
          <p:cNvPr id="3" name="Titel 2"/>
          <p:cNvSpPr>
            <a:spLocks noGrp="1"/>
          </p:cNvSpPr>
          <p:nvPr>
            <p:ph type="title"/>
          </p:nvPr>
        </p:nvSpPr>
        <p:spPr>
          <a:xfrm>
            <a:off x="611187" y="627461"/>
            <a:ext cx="7921625" cy="276999"/>
          </a:xfrm>
        </p:spPr>
        <p:txBody>
          <a:bodyPr/>
          <a:lstStyle/>
          <a:p>
            <a:r>
              <a:rPr lang="de-AT" dirty="0"/>
              <a:t>Arten von Grenzwerten </a:t>
            </a:r>
          </a:p>
        </p:txBody>
      </p:sp>
      <p:grpSp>
        <p:nvGrpSpPr>
          <p:cNvPr id="38" name="Gruppieren 37"/>
          <p:cNvGrpSpPr/>
          <p:nvPr/>
        </p:nvGrpSpPr>
        <p:grpSpPr>
          <a:xfrm>
            <a:off x="1201678" y="1995686"/>
            <a:ext cx="6480720" cy="2743153"/>
            <a:chOff x="755576" y="1772813"/>
            <a:chExt cx="7770440" cy="3993487"/>
          </a:xfrm>
        </p:grpSpPr>
        <p:sp>
          <p:nvSpPr>
            <p:cNvPr id="39" name="Textfeld 38"/>
            <p:cNvSpPr txBox="1"/>
            <p:nvPr/>
          </p:nvSpPr>
          <p:spPr>
            <a:xfrm>
              <a:off x="755576" y="1772813"/>
              <a:ext cx="3744416" cy="1314607"/>
            </a:xfrm>
            <a:prstGeom prst="rect">
              <a:avLst/>
            </a:prstGeom>
            <a:noFill/>
            <a:ln>
              <a:solidFill>
                <a:schemeClr val="tx1"/>
              </a:solidFill>
            </a:ln>
          </p:spPr>
          <p:txBody>
            <a:bodyPr wrap="square" rtlCol="0">
              <a:spAutoFit/>
            </a:bodyPr>
            <a:lstStyle/>
            <a:p>
              <a:pPr>
                <a:lnSpc>
                  <a:spcPct val="114000"/>
                </a:lnSpc>
                <a:spcAft>
                  <a:spcPts val="600"/>
                </a:spcAft>
              </a:pPr>
              <a:r>
                <a:rPr lang="de-AT" sz="1400" kern="0" dirty="0"/>
                <a:t>Expositions-Risiko-Beziehung </a:t>
              </a:r>
              <a:r>
                <a:rPr lang="de-AT" sz="1400" b="1" kern="0" dirty="0"/>
                <a:t>wissenschaftlich ableitbar</a:t>
              </a:r>
              <a:r>
                <a:rPr lang="de-AT" sz="1400" kern="0" dirty="0"/>
                <a:t> (Toxikologie) (stoffspezifisch)</a:t>
              </a:r>
            </a:p>
          </p:txBody>
        </p:sp>
        <p:sp>
          <p:nvSpPr>
            <p:cNvPr id="40" name="Textfeld 39"/>
            <p:cNvSpPr txBox="1"/>
            <p:nvPr/>
          </p:nvSpPr>
          <p:spPr>
            <a:xfrm>
              <a:off x="4781600" y="1772814"/>
              <a:ext cx="3744416" cy="1206966"/>
            </a:xfrm>
            <a:prstGeom prst="rect">
              <a:avLst/>
            </a:prstGeom>
            <a:noFill/>
            <a:ln>
              <a:solidFill>
                <a:schemeClr val="tx1"/>
              </a:solidFill>
            </a:ln>
          </p:spPr>
          <p:txBody>
            <a:bodyPr wrap="square" rtlCol="0">
              <a:spAutoFit/>
            </a:bodyPr>
            <a:lstStyle/>
            <a:p>
              <a:pPr>
                <a:lnSpc>
                  <a:spcPct val="114000"/>
                </a:lnSpc>
                <a:spcAft>
                  <a:spcPts val="600"/>
                </a:spcAft>
              </a:pPr>
              <a:r>
                <a:rPr lang="de-AT" sz="1400" kern="0" dirty="0"/>
                <a:t>Höhe des maximalen Risikos eine </a:t>
              </a:r>
              <a:r>
                <a:rPr lang="de-AT" sz="1400" b="1" kern="0" dirty="0"/>
                <a:t>politische Festlegung</a:t>
              </a:r>
              <a:br>
                <a:rPr lang="de-AT" sz="1400" b="1" kern="0" dirty="0"/>
              </a:br>
              <a:r>
                <a:rPr lang="de-AT" sz="1400" kern="0" dirty="0"/>
                <a:t>(stoffunabhängig)</a:t>
              </a:r>
            </a:p>
          </p:txBody>
        </p:sp>
        <p:sp>
          <p:nvSpPr>
            <p:cNvPr id="41" name="Textfeld 40"/>
            <p:cNvSpPr txBox="1"/>
            <p:nvPr/>
          </p:nvSpPr>
          <p:spPr>
            <a:xfrm>
              <a:off x="1835696" y="4329688"/>
              <a:ext cx="5472608" cy="1436612"/>
            </a:xfrm>
            <a:prstGeom prst="rect">
              <a:avLst/>
            </a:prstGeom>
            <a:noFill/>
            <a:ln>
              <a:solidFill>
                <a:schemeClr val="tx1"/>
              </a:solidFill>
            </a:ln>
          </p:spPr>
          <p:txBody>
            <a:bodyPr wrap="square" rtlCol="0">
              <a:spAutoFit/>
            </a:bodyPr>
            <a:lstStyle/>
            <a:p>
              <a:pPr algn="ctr">
                <a:lnSpc>
                  <a:spcPct val="114000"/>
                </a:lnSpc>
                <a:spcAft>
                  <a:spcPts val="600"/>
                </a:spcAft>
              </a:pPr>
              <a:r>
                <a:rPr lang="de-AT" sz="1400" b="1" kern="0" dirty="0"/>
                <a:t>Risikobasierte Grenzwerte </a:t>
              </a:r>
            </a:p>
            <a:p>
              <a:pPr>
                <a:lnSpc>
                  <a:spcPct val="114000"/>
                </a:lnSpc>
                <a:spcAft>
                  <a:spcPts val="600"/>
                </a:spcAft>
              </a:pPr>
              <a:r>
                <a:rPr lang="de-AT" sz="1400" kern="0" dirty="0"/>
                <a:t>Werte sind stoffspezifisch, das mit ihnen verbundene Risiko aber über alle Stoffe gleich</a:t>
              </a:r>
            </a:p>
          </p:txBody>
        </p:sp>
        <p:cxnSp>
          <p:nvCxnSpPr>
            <p:cNvPr id="42" name="Gerade Verbindung mit Pfeil 41"/>
            <p:cNvCxnSpPr>
              <a:stCxn id="39" idx="2"/>
              <a:endCxn id="41" idx="0"/>
            </p:cNvCxnSpPr>
            <p:nvPr/>
          </p:nvCxnSpPr>
          <p:spPr>
            <a:xfrm>
              <a:off x="2627785" y="3087420"/>
              <a:ext cx="1944215" cy="124226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Gerade Verbindung mit Pfeil 42"/>
            <p:cNvCxnSpPr>
              <a:stCxn id="40" idx="2"/>
              <a:endCxn id="41" idx="0"/>
            </p:cNvCxnSpPr>
            <p:nvPr/>
          </p:nvCxnSpPr>
          <p:spPr>
            <a:xfrm flipH="1">
              <a:off x="4572000" y="2979780"/>
              <a:ext cx="2081808" cy="134990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Textfeld 43"/>
            <p:cNvSpPr txBox="1"/>
            <p:nvPr/>
          </p:nvSpPr>
          <p:spPr>
            <a:xfrm>
              <a:off x="2699792" y="3416767"/>
              <a:ext cx="3744416" cy="535806"/>
            </a:xfrm>
            <a:prstGeom prst="rect">
              <a:avLst/>
            </a:prstGeom>
            <a:noFill/>
            <a:ln>
              <a:noFill/>
            </a:ln>
          </p:spPr>
          <p:txBody>
            <a:bodyPr wrap="square" rtlCol="0">
              <a:spAutoFit/>
            </a:bodyPr>
            <a:lstStyle/>
            <a:p>
              <a:pPr algn="ctr">
                <a:lnSpc>
                  <a:spcPct val="114000"/>
                </a:lnSpc>
                <a:spcAft>
                  <a:spcPts val="600"/>
                </a:spcAft>
              </a:pPr>
              <a:r>
                <a:rPr lang="de-AT" sz="1400" kern="0" dirty="0"/>
                <a:t>Kombination</a:t>
              </a:r>
            </a:p>
          </p:txBody>
        </p:sp>
      </p:grpSp>
      <p:sp>
        <p:nvSpPr>
          <p:cNvPr id="45" name="Textfeld 44"/>
          <p:cNvSpPr txBox="1"/>
          <p:nvPr/>
        </p:nvSpPr>
        <p:spPr>
          <a:xfrm rot="876666">
            <a:off x="7069717" y="1571117"/>
            <a:ext cx="1574985" cy="646331"/>
          </a:xfrm>
          <a:prstGeom prst="rect">
            <a:avLst/>
          </a:prstGeom>
          <a:noFill/>
        </p:spPr>
        <p:txBody>
          <a:bodyPr wrap="square" rtlCol="0">
            <a:spAutoFit/>
          </a:bodyPr>
          <a:lstStyle/>
          <a:p>
            <a:r>
              <a:rPr lang="de-AT" b="1" dirty="0">
                <a:solidFill>
                  <a:srgbClr val="D8232A"/>
                </a:solidFill>
              </a:rPr>
              <a:t>Politische Festlegung</a:t>
            </a:r>
          </a:p>
        </p:txBody>
      </p:sp>
      <p:sp>
        <p:nvSpPr>
          <p:cNvPr id="46" name="Textfeld 45"/>
          <p:cNvSpPr txBox="1"/>
          <p:nvPr/>
        </p:nvSpPr>
        <p:spPr>
          <a:xfrm rot="20304054">
            <a:off x="75113" y="1642387"/>
            <a:ext cx="2441026" cy="646331"/>
          </a:xfrm>
          <a:prstGeom prst="rect">
            <a:avLst/>
          </a:prstGeom>
          <a:noFill/>
        </p:spPr>
        <p:txBody>
          <a:bodyPr wrap="square" rtlCol="0">
            <a:spAutoFit/>
          </a:bodyPr>
          <a:lstStyle/>
          <a:p>
            <a:pPr algn="r"/>
            <a:r>
              <a:rPr lang="de-AT" b="1" dirty="0" err="1">
                <a:solidFill>
                  <a:srgbClr val="D8232A"/>
                </a:solidFill>
              </a:rPr>
              <a:t>Wissenschafliches</a:t>
            </a:r>
            <a:r>
              <a:rPr lang="de-AT" b="1" dirty="0">
                <a:solidFill>
                  <a:srgbClr val="D8232A"/>
                </a:solidFill>
              </a:rPr>
              <a:t> Ergebnis</a:t>
            </a:r>
          </a:p>
        </p:txBody>
      </p:sp>
    </p:spTree>
    <p:extLst>
      <p:ext uri="{BB962C8B-B14F-4D97-AF65-F5344CB8AC3E}">
        <p14:creationId xmlns:p14="http://schemas.microsoft.com/office/powerpoint/2010/main" val="303868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down)">
                                      <p:cBhvr>
                                        <p:cTn id="7" dur="500"/>
                                        <p:tgtEl>
                                          <p:spTgt spid="4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wipe(down)">
                                      <p:cBhvr>
                                        <p:cTn id="10"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p:txBody>
          <a:bodyPr/>
          <a:lstStyle/>
          <a:p>
            <a:pPr>
              <a:lnSpc>
                <a:spcPct val="114000"/>
              </a:lnSpc>
              <a:spcAft>
                <a:spcPts val="600"/>
              </a:spcAft>
            </a:pPr>
            <a:r>
              <a:rPr lang="en-GB" dirty="0" err="1"/>
              <a:t>Beispiel</a:t>
            </a:r>
            <a:r>
              <a:rPr lang="en-GB" dirty="0"/>
              <a:t> Deutschland: </a:t>
            </a:r>
            <a:r>
              <a:rPr lang="en-GB" dirty="0" err="1"/>
              <a:t>Risikokonzept</a:t>
            </a:r>
            <a:r>
              <a:rPr lang="en-GB" dirty="0"/>
              <a:t> der TRGS 910</a:t>
            </a:r>
          </a:p>
          <a:p>
            <a:pPr>
              <a:lnSpc>
                <a:spcPct val="114000"/>
              </a:lnSpc>
              <a:spcAft>
                <a:spcPts val="600"/>
              </a:spcAft>
            </a:pPr>
            <a:r>
              <a:rPr lang="de-DE" b="0" dirty="0"/>
              <a:t>Deutschland: maximales Risiko für Krebserkrankung nach Exposition über ein Arbeitsleben:</a:t>
            </a:r>
          </a:p>
          <a:p>
            <a:pPr marL="0" indent="0">
              <a:lnSpc>
                <a:spcPct val="114000"/>
              </a:lnSpc>
              <a:spcAft>
                <a:spcPts val="600"/>
              </a:spcAft>
              <a:buNone/>
            </a:pPr>
            <a:r>
              <a:rPr lang="de-DE" b="0" dirty="0"/>
              <a:t>	</a:t>
            </a:r>
            <a:r>
              <a:rPr lang="de-DE" dirty="0"/>
              <a:t>„Toleranzrisiko“: 4 von 1000 (p = 0.004)</a:t>
            </a:r>
          </a:p>
          <a:p>
            <a:pPr>
              <a:lnSpc>
                <a:spcPct val="114000"/>
              </a:lnSpc>
              <a:spcAft>
                <a:spcPts val="600"/>
              </a:spcAft>
            </a:pPr>
            <a:r>
              <a:rPr lang="de-DE" b="0" dirty="0"/>
              <a:t>Zielwert (ab 2018):</a:t>
            </a:r>
          </a:p>
          <a:p>
            <a:pPr marL="0" indent="0">
              <a:lnSpc>
                <a:spcPct val="114000"/>
              </a:lnSpc>
              <a:spcAft>
                <a:spcPts val="600"/>
              </a:spcAft>
              <a:buNone/>
            </a:pPr>
            <a:r>
              <a:rPr lang="de-DE" b="0" dirty="0"/>
              <a:t>	</a:t>
            </a:r>
            <a:r>
              <a:rPr lang="de-DE" dirty="0"/>
              <a:t>„Akzeptanzrisiko“: 4 von 100 000 (p = 0.00004)</a:t>
            </a:r>
          </a:p>
          <a:p>
            <a:pPr>
              <a:lnSpc>
                <a:spcPct val="114000"/>
              </a:lnSpc>
              <a:spcAft>
                <a:spcPts val="600"/>
              </a:spcAft>
            </a:pPr>
            <a:r>
              <a:rPr lang="de-DE" b="0" dirty="0"/>
              <a:t>Wesentlich: Die entsprechenden risikobasierten Grenzwerte sind nicht „einzuhalten“, sondern die Werte bestimmen, wie intensiv an der weiteren Reduktion der Expositionen gearbeitet wird.</a:t>
            </a:r>
          </a:p>
          <a:p>
            <a:pPr marL="0" indent="0">
              <a:lnSpc>
                <a:spcPct val="114000"/>
              </a:lnSpc>
              <a:spcAft>
                <a:spcPts val="600"/>
              </a:spcAft>
              <a:buNone/>
            </a:pPr>
            <a:r>
              <a:rPr lang="de-DE" b="0" dirty="0"/>
              <a:t>	</a:t>
            </a:r>
            <a:r>
              <a:rPr lang="de-DE" dirty="0"/>
              <a:t>Gestuftes Maßnahmenkonzept</a:t>
            </a:r>
          </a:p>
        </p:txBody>
      </p:sp>
      <p:sp>
        <p:nvSpPr>
          <p:cNvPr id="3" name="Titel 2"/>
          <p:cNvSpPr>
            <a:spLocks noGrp="1"/>
          </p:cNvSpPr>
          <p:nvPr>
            <p:ph type="title"/>
          </p:nvPr>
        </p:nvSpPr>
        <p:spPr>
          <a:xfrm>
            <a:off x="611187" y="627461"/>
            <a:ext cx="7921625" cy="276999"/>
          </a:xfrm>
        </p:spPr>
        <p:txBody>
          <a:bodyPr/>
          <a:lstStyle/>
          <a:p>
            <a:r>
              <a:rPr lang="de-AT" dirty="0"/>
              <a:t>Arten von Grenzwerten – Ausflug in die Toxikologie</a:t>
            </a:r>
          </a:p>
        </p:txBody>
      </p:sp>
    </p:spTree>
    <p:extLst>
      <p:ext uri="{BB962C8B-B14F-4D97-AF65-F5344CB8AC3E}">
        <p14:creationId xmlns:p14="http://schemas.microsoft.com/office/powerpoint/2010/main" val="1533140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a:xfrm>
            <a:off x="611186" y="1391111"/>
            <a:ext cx="8281293" cy="3124931"/>
          </a:xfrm>
        </p:spPr>
        <p:txBody>
          <a:bodyPr/>
          <a:lstStyle/>
          <a:p>
            <a:pPr>
              <a:lnSpc>
                <a:spcPct val="114000"/>
              </a:lnSpc>
              <a:spcAft>
                <a:spcPts val="600"/>
              </a:spcAft>
            </a:pPr>
            <a:r>
              <a:rPr lang="de-DE" dirty="0"/>
              <a:t>Schlussfolgerungen</a:t>
            </a:r>
          </a:p>
          <a:p>
            <a:pPr lvl="1">
              <a:lnSpc>
                <a:spcPct val="114000"/>
              </a:lnSpc>
              <a:spcAft>
                <a:spcPts val="600"/>
              </a:spcAft>
            </a:pPr>
            <a:r>
              <a:rPr lang="de-DE" dirty="0"/>
              <a:t>Stoffe mit Wirkschwelle</a:t>
            </a:r>
            <a:r>
              <a:rPr lang="de-DE" b="0" dirty="0"/>
              <a:t>: Grenzwerte so, dass keine Gesundheitsgefahren damit verbunden sind.</a:t>
            </a:r>
          </a:p>
          <a:p>
            <a:pPr lvl="1">
              <a:lnSpc>
                <a:spcPct val="114000"/>
              </a:lnSpc>
              <a:spcAft>
                <a:spcPts val="600"/>
              </a:spcAft>
            </a:pPr>
            <a:r>
              <a:rPr lang="de-DE" dirty="0"/>
              <a:t>Stoffe ohne Wirkschwelle </a:t>
            </a:r>
            <a:r>
              <a:rPr lang="de-DE" b="0" dirty="0"/>
              <a:t>(viele Karzinogene): Nullrisiko nicht zu erreichen.</a:t>
            </a:r>
          </a:p>
          <a:p>
            <a:pPr lvl="1">
              <a:lnSpc>
                <a:spcPct val="114000"/>
              </a:lnSpc>
              <a:spcAft>
                <a:spcPts val="600"/>
              </a:spcAft>
            </a:pPr>
            <a:r>
              <a:rPr lang="de-DE" b="0" dirty="0"/>
              <a:t>TRK-Werte führen zu sehr unterschiedlichen und teils sehr hohen Krebsrisiken</a:t>
            </a:r>
          </a:p>
          <a:p>
            <a:pPr lvl="1">
              <a:lnSpc>
                <a:spcPct val="114000"/>
              </a:lnSpc>
              <a:spcAft>
                <a:spcPts val="600"/>
              </a:spcAft>
            </a:pPr>
            <a:r>
              <a:rPr lang="de-DE" b="0" dirty="0"/>
              <a:t>Das Risiko sollte einheitlich festgelegt werden.</a:t>
            </a:r>
          </a:p>
          <a:p>
            <a:pPr lvl="1">
              <a:lnSpc>
                <a:spcPct val="114000"/>
              </a:lnSpc>
              <a:spcAft>
                <a:spcPts val="600"/>
              </a:spcAft>
            </a:pPr>
            <a:r>
              <a:rPr lang="de-DE" b="0" dirty="0"/>
              <a:t>Der Grenzwert ist nur eine Hilfsmittel, es geht vor allem um dauernde weitere Verbesserungen (Minimierung!).</a:t>
            </a:r>
          </a:p>
          <a:p>
            <a:pPr lvl="1">
              <a:lnSpc>
                <a:spcPct val="114000"/>
              </a:lnSpc>
              <a:spcAft>
                <a:spcPts val="600"/>
              </a:spcAft>
            </a:pPr>
            <a:r>
              <a:rPr lang="de-DE" b="0" dirty="0"/>
              <a:t>Querverbindungen zu REACH sollten genutzt werden.</a:t>
            </a:r>
          </a:p>
          <a:p>
            <a:pPr marL="0" indent="0">
              <a:lnSpc>
                <a:spcPct val="114000"/>
              </a:lnSpc>
              <a:spcAft>
                <a:spcPts val="600"/>
              </a:spcAft>
              <a:buNone/>
            </a:pPr>
            <a:endParaRPr lang="de-DE" dirty="0"/>
          </a:p>
        </p:txBody>
      </p:sp>
      <p:sp>
        <p:nvSpPr>
          <p:cNvPr id="3" name="Titel 2"/>
          <p:cNvSpPr>
            <a:spLocks noGrp="1"/>
          </p:cNvSpPr>
          <p:nvPr>
            <p:ph type="title"/>
          </p:nvPr>
        </p:nvSpPr>
        <p:spPr>
          <a:xfrm>
            <a:off x="611187" y="627461"/>
            <a:ext cx="7921625" cy="276999"/>
          </a:xfrm>
        </p:spPr>
        <p:txBody>
          <a:bodyPr/>
          <a:lstStyle/>
          <a:p>
            <a:r>
              <a:rPr lang="de-AT" dirty="0"/>
              <a:t>Arten von Grenzwerten – Ausflug in die Toxikologie</a:t>
            </a:r>
          </a:p>
        </p:txBody>
      </p:sp>
    </p:spTree>
    <p:extLst>
      <p:ext uri="{BB962C8B-B14F-4D97-AF65-F5344CB8AC3E}">
        <p14:creationId xmlns:p14="http://schemas.microsoft.com/office/powerpoint/2010/main" val="3810690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a:xfrm>
            <a:off x="611187" y="1391111"/>
            <a:ext cx="7921626" cy="3124931"/>
          </a:xfrm>
        </p:spPr>
        <p:txBody>
          <a:bodyPr/>
          <a:lstStyle/>
          <a:p>
            <a:pPr>
              <a:lnSpc>
                <a:spcPct val="114000"/>
              </a:lnSpc>
              <a:spcAft>
                <a:spcPts val="600"/>
              </a:spcAft>
            </a:pPr>
            <a:r>
              <a:rPr lang="de-DE" b="0" dirty="0"/>
              <a:t>Richtlinie 89/391/EWG des Rates vom 12. Juni 1989 über die Durchführung von </a:t>
            </a:r>
            <a:r>
              <a:rPr lang="de-DE" dirty="0"/>
              <a:t>Maßnahmen zur Verbesserung der Sicherheit und des Gesundheitsschutzes der Arbeitnehmer</a:t>
            </a:r>
            <a:r>
              <a:rPr lang="de-DE" b="0" dirty="0"/>
              <a:t> bei der Arbeit</a:t>
            </a:r>
          </a:p>
          <a:p>
            <a:pPr>
              <a:lnSpc>
                <a:spcPct val="114000"/>
              </a:lnSpc>
              <a:spcAft>
                <a:spcPts val="600"/>
              </a:spcAft>
            </a:pPr>
            <a:r>
              <a:rPr lang="de-DE" b="0" dirty="0"/>
              <a:t>Richtlinie 98/24/EG des Rates </a:t>
            </a:r>
            <a:r>
              <a:rPr lang="de-AT" b="0" dirty="0"/>
              <a:t>vom 7. April 1998 </a:t>
            </a:r>
            <a:r>
              <a:rPr lang="de-DE" b="0" dirty="0"/>
              <a:t>zum Schutz von Gesundheit und Sicherheit der Arbeitnehmer vor der </a:t>
            </a:r>
            <a:r>
              <a:rPr lang="de-DE" dirty="0"/>
              <a:t>Gefährdung durch chemische Arbeitsstoffe </a:t>
            </a:r>
            <a:r>
              <a:rPr lang="de-DE" b="0" dirty="0"/>
              <a:t>bei der Arbeit (</a:t>
            </a:r>
            <a:r>
              <a:rPr lang="de-DE" b="0" i="1" dirty="0"/>
              <a:t>CAD – Chemical </a:t>
            </a:r>
            <a:r>
              <a:rPr lang="de-DE" b="0" i="1" dirty="0" err="1"/>
              <a:t>Agents</a:t>
            </a:r>
            <a:r>
              <a:rPr lang="de-DE" b="0" i="1" dirty="0"/>
              <a:t> </a:t>
            </a:r>
            <a:r>
              <a:rPr lang="de-DE" b="0" i="1" dirty="0" err="1"/>
              <a:t>Directive</a:t>
            </a:r>
            <a:r>
              <a:rPr lang="de-DE" b="0" dirty="0"/>
              <a:t>)</a:t>
            </a:r>
          </a:p>
          <a:p>
            <a:r>
              <a:rPr lang="de-DE" b="0" dirty="0"/>
              <a:t>Richtlinie 2004/37/EG des Europäischen Parlaments und des Rates vom 29. April 2004 über den Schutz der Arbeitnehmer gegen </a:t>
            </a:r>
            <a:r>
              <a:rPr lang="de-DE" dirty="0"/>
              <a:t>Gefährdung durch Karzinogene oder Mutagene</a:t>
            </a:r>
            <a:r>
              <a:rPr lang="de-DE" b="0" dirty="0"/>
              <a:t> bei der Arbeit (</a:t>
            </a:r>
            <a:r>
              <a:rPr lang="de-DE" b="0" i="1" dirty="0"/>
              <a:t>CMD – </a:t>
            </a:r>
            <a:r>
              <a:rPr lang="de-DE" b="0" i="1" dirty="0" err="1"/>
              <a:t>Carcinogens</a:t>
            </a:r>
            <a:r>
              <a:rPr lang="de-DE" b="0" i="1" dirty="0"/>
              <a:t> </a:t>
            </a:r>
            <a:r>
              <a:rPr lang="de-DE" b="0" i="1" dirty="0" err="1"/>
              <a:t>and</a:t>
            </a:r>
            <a:r>
              <a:rPr lang="de-DE" b="0" i="1" dirty="0"/>
              <a:t> Mutagens </a:t>
            </a:r>
            <a:r>
              <a:rPr lang="de-DE" b="0" i="1" dirty="0" err="1"/>
              <a:t>Directive</a:t>
            </a:r>
            <a:r>
              <a:rPr lang="de-DE" b="0" dirty="0"/>
              <a:t>)</a:t>
            </a:r>
          </a:p>
        </p:txBody>
      </p:sp>
      <p:sp>
        <p:nvSpPr>
          <p:cNvPr id="3" name="Titel 2"/>
          <p:cNvSpPr>
            <a:spLocks noGrp="1"/>
          </p:cNvSpPr>
          <p:nvPr>
            <p:ph type="title"/>
          </p:nvPr>
        </p:nvSpPr>
        <p:spPr>
          <a:xfrm>
            <a:off x="611187" y="627461"/>
            <a:ext cx="7921625" cy="276999"/>
          </a:xfrm>
        </p:spPr>
        <p:txBody>
          <a:bodyPr/>
          <a:lstStyle/>
          <a:p>
            <a:r>
              <a:rPr lang="de-AT" dirty="0"/>
              <a:t>EU-</a:t>
            </a:r>
            <a:r>
              <a:rPr lang="de-AT" dirty="0" err="1"/>
              <a:t>ArbeitnehmerInnenschutzrecht</a:t>
            </a:r>
            <a:endParaRPr lang="de-AT" dirty="0"/>
          </a:p>
        </p:txBody>
      </p:sp>
    </p:spTree>
    <p:extLst>
      <p:ext uri="{BB962C8B-B14F-4D97-AF65-F5344CB8AC3E}">
        <p14:creationId xmlns:p14="http://schemas.microsoft.com/office/powerpoint/2010/main" val="17600437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a:xfrm>
            <a:off x="611187" y="1391111"/>
            <a:ext cx="7921626" cy="3124931"/>
          </a:xfrm>
        </p:spPr>
        <p:txBody>
          <a:bodyPr/>
          <a:lstStyle/>
          <a:p>
            <a:pPr>
              <a:lnSpc>
                <a:spcPct val="110000"/>
              </a:lnSpc>
              <a:spcAft>
                <a:spcPts val="600"/>
              </a:spcAft>
            </a:pPr>
            <a:r>
              <a:rPr lang="de-DE" b="0" dirty="0"/>
              <a:t>Richtlinie 98/24/EWG über Arbeitsstoffe</a:t>
            </a:r>
          </a:p>
          <a:p>
            <a:pPr lvl="1">
              <a:lnSpc>
                <a:spcPct val="110000"/>
              </a:lnSpc>
              <a:spcAft>
                <a:spcPts val="600"/>
              </a:spcAft>
            </a:pPr>
            <a:r>
              <a:rPr lang="de-DE" b="0" dirty="0"/>
              <a:t>Bezugspunkt für ASchG</a:t>
            </a:r>
          </a:p>
          <a:p>
            <a:pPr lvl="1">
              <a:lnSpc>
                <a:spcPct val="110000"/>
              </a:lnSpc>
              <a:spcAft>
                <a:spcPts val="600"/>
              </a:spcAft>
            </a:pPr>
            <a:r>
              <a:rPr lang="de-DE" b="0" dirty="0" err="1"/>
              <a:t>zB</a:t>
            </a:r>
            <a:r>
              <a:rPr lang="de-DE" b="0" dirty="0"/>
              <a:t> Hierarchie der Schutzmaßnahmen: „STOP“</a:t>
            </a:r>
          </a:p>
          <a:p>
            <a:pPr lvl="2">
              <a:lnSpc>
                <a:spcPct val="110000"/>
              </a:lnSpc>
              <a:spcBef>
                <a:spcPts val="0"/>
              </a:spcBef>
            </a:pPr>
            <a:r>
              <a:rPr lang="de-DE" b="1" dirty="0">
                <a:solidFill>
                  <a:srgbClr val="FF0000"/>
                </a:solidFill>
              </a:rPr>
              <a:t>S</a:t>
            </a:r>
            <a:r>
              <a:rPr lang="de-DE" b="0" dirty="0"/>
              <a:t>ubstitution</a:t>
            </a:r>
          </a:p>
          <a:p>
            <a:pPr lvl="2">
              <a:lnSpc>
                <a:spcPct val="110000"/>
              </a:lnSpc>
              <a:spcBef>
                <a:spcPts val="0"/>
              </a:spcBef>
            </a:pPr>
            <a:r>
              <a:rPr lang="de-DE" b="1" dirty="0">
                <a:solidFill>
                  <a:srgbClr val="FF0000"/>
                </a:solidFill>
              </a:rPr>
              <a:t>T</a:t>
            </a:r>
            <a:r>
              <a:rPr lang="de-DE" b="0" dirty="0"/>
              <a:t>echnische Maßnahmen</a:t>
            </a:r>
          </a:p>
          <a:p>
            <a:pPr lvl="2">
              <a:lnSpc>
                <a:spcPct val="110000"/>
              </a:lnSpc>
              <a:spcBef>
                <a:spcPts val="0"/>
              </a:spcBef>
            </a:pPr>
            <a:r>
              <a:rPr lang="de-DE" b="1" dirty="0">
                <a:solidFill>
                  <a:srgbClr val="FF0000"/>
                </a:solidFill>
              </a:rPr>
              <a:t>O</a:t>
            </a:r>
            <a:r>
              <a:rPr lang="de-DE" b="0" dirty="0"/>
              <a:t>rganisatorische Maßnahmen</a:t>
            </a:r>
          </a:p>
          <a:p>
            <a:pPr lvl="2">
              <a:lnSpc>
                <a:spcPct val="110000"/>
              </a:lnSpc>
              <a:spcBef>
                <a:spcPts val="0"/>
              </a:spcBef>
            </a:pPr>
            <a:r>
              <a:rPr lang="de-DE" b="1" dirty="0">
                <a:solidFill>
                  <a:srgbClr val="FF0000"/>
                </a:solidFill>
              </a:rPr>
              <a:t>P</a:t>
            </a:r>
            <a:r>
              <a:rPr lang="de-DE" b="0" dirty="0"/>
              <a:t>ersönliche Schutzmaßnahmen</a:t>
            </a:r>
          </a:p>
          <a:p>
            <a:pPr lvl="1">
              <a:lnSpc>
                <a:spcPct val="110000"/>
              </a:lnSpc>
              <a:spcAft>
                <a:spcPts val="600"/>
              </a:spcAft>
            </a:pPr>
            <a:r>
              <a:rPr lang="de-DE" b="0" dirty="0"/>
              <a:t>Richtgrenzwerte, die EU-weit umzusetzen sind; Abweichung nach oben nur mit Begründung. 4. Liste von Richtgrenzwerten aus 2017 mit Grenzwerten für 31 Stoffe</a:t>
            </a:r>
          </a:p>
        </p:txBody>
      </p:sp>
      <p:sp>
        <p:nvSpPr>
          <p:cNvPr id="3" name="Titel 2"/>
          <p:cNvSpPr>
            <a:spLocks noGrp="1"/>
          </p:cNvSpPr>
          <p:nvPr>
            <p:ph type="title"/>
          </p:nvPr>
        </p:nvSpPr>
        <p:spPr>
          <a:xfrm>
            <a:off x="611187" y="627461"/>
            <a:ext cx="7921625" cy="276999"/>
          </a:xfrm>
        </p:spPr>
        <p:txBody>
          <a:bodyPr/>
          <a:lstStyle/>
          <a:p>
            <a:r>
              <a:rPr lang="de-AT" dirty="0"/>
              <a:t>EU-</a:t>
            </a:r>
            <a:r>
              <a:rPr lang="de-AT" dirty="0" err="1"/>
              <a:t>ArbeitnehmerInnenschutzrecht</a:t>
            </a:r>
            <a:endParaRPr lang="de-AT" dirty="0"/>
          </a:p>
        </p:txBody>
      </p:sp>
    </p:spTree>
    <p:extLst>
      <p:ext uri="{BB962C8B-B14F-4D97-AF65-F5344CB8AC3E}">
        <p14:creationId xmlns:p14="http://schemas.microsoft.com/office/powerpoint/2010/main" val="2119552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a:xfrm>
            <a:off x="611187" y="1391111"/>
            <a:ext cx="7921626" cy="3124931"/>
          </a:xfrm>
        </p:spPr>
        <p:txBody>
          <a:bodyPr/>
          <a:lstStyle/>
          <a:p>
            <a:pPr>
              <a:lnSpc>
                <a:spcPct val="110000"/>
              </a:lnSpc>
              <a:spcAft>
                <a:spcPts val="600"/>
              </a:spcAft>
            </a:pPr>
            <a:r>
              <a:rPr lang="de-DE" b="0" dirty="0"/>
              <a:t>Richtlinie 2004/37/EG über Gefährdung durch Karzinogene oder Mutagene </a:t>
            </a:r>
          </a:p>
          <a:p>
            <a:pPr lvl="1">
              <a:lnSpc>
                <a:spcPct val="110000"/>
              </a:lnSpc>
              <a:spcAft>
                <a:spcPts val="600"/>
              </a:spcAft>
            </a:pPr>
            <a:r>
              <a:rPr lang="de-DE" b="0" dirty="0"/>
              <a:t>Substitutionsprinzip</a:t>
            </a:r>
          </a:p>
          <a:p>
            <a:pPr lvl="1">
              <a:lnSpc>
                <a:spcPct val="110000"/>
              </a:lnSpc>
              <a:spcAft>
                <a:spcPts val="600"/>
              </a:spcAft>
            </a:pPr>
            <a:r>
              <a:rPr lang="de-DE" b="0" dirty="0"/>
              <a:t>Bindende Grenzwerte, die EU-weit umzusetzen sind. Bisher stark auf technische Machbarkeit bezogen.</a:t>
            </a:r>
          </a:p>
          <a:p>
            <a:pPr lvl="1">
              <a:lnSpc>
                <a:spcPct val="110000"/>
              </a:lnSpc>
              <a:spcAft>
                <a:spcPts val="600"/>
              </a:spcAft>
            </a:pPr>
            <a:r>
              <a:rPr lang="de-DE" b="0" dirty="0"/>
              <a:t>Lange Zeit nur Grenzwerte für drei Stoffe (Benzol, Vinylchlorid, Hartholzstaub)</a:t>
            </a:r>
          </a:p>
          <a:p>
            <a:pPr lvl="1">
              <a:lnSpc>
                <a:spcPct val="110000"/>
              </a:lnSpc>
              <a:spcAft>
                <a:spcPts val="600"/>
              </a:spcAft>
            </a:pPr>
            <a:r>
              <a:rPr lang="de-DE" b="0" dirty="0"/>
              <a:t>Aber seit 2016 (Kommissarin Thyssen) mehr Dynamik: Grenzwerte für 13 Stoffe derzeit im </a:t>
            </a:r>
            <a:r>
              <a:rPr lang="de-DE" b="0" dirty="0" err="1"/>
              <a:t>Trilog</a:t>
            </a:r>
            <a:r>
              <a:rPr lang="de-DE" b="0" dirty="0"/>
              <a:t>; weitere Grenzwerte in Ausarbeitung</a:t>
            </a:r>
          </a:p>
        </p:txBody>
      </p:sp>
      <p:sp>
        <p:nvSpPr>
          <p:cNvPr id="3" name="Titel 2"/>
          <p:cNvSpPr>
            <a:spLocks noGrp="1"/>
          </p:cNvSpPr>
          <p:nvPr>
            <p:ph type="title"/>
          </p:nvPr>
        </p:nvSpPr>
        <p:spPr>
          <a:xfrm>
            <a:off x="611187" y="627461"/>
            <a:ext cx="7921625" cy="276999"/>
          </a:xfrm>
        </p:spPr>
        <p:txBody>
          <a:bodyPr/>
          <a:lstStyle/>
          <a:p>
            <a:r>
              <a:rPr lang="de-AT" dirty="0"/>
              <a:t>EU-</a:t>
            </a:r>
            <a:r>
              <a:rPr lang="de-AT" dirty="0" err="1"/>
              <a:t>ArbeitnehmerInnenschutzrecht</a:t>
            </a:r>
            <a:endParaRPr lang="de-AT" dirty="0"/>
          </a:p>
        </p:txBody>
      </p:sp>
    </p:spTree>
    <p:extLst>
      <p:ext uri="{BB962C8B-B14F-4D97-AF65-F5344CB8AC3E}">
        <p14:creationId xmlns:p14="http://schemas.microsoft.com/office/powerpoint/2010/main" val="3197934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a:xfrm>
            <a:off x="611187" y="1391111"/>
            <a:ext cx="7921626" cy="3124931"/>
          </a:xfrm>
        </p:spPr>
        <p:txBody>
          <a:bodyPr/>
          <a:lstStyle/>
          <a:p>
            <a:pPr>
              <a:lnSpc>
                <a:spcPct val="110000"/>
              </a:lnSpc>
              <a:spcAft>
                <a:spcPts val="600"/>
              </a:spcAft>
            </a:pPr>
            <a:r>
              <a:rPr lang="de-DE" b="0" dirty="0"/>
              <a:t>Richtlinie 2004/37/EG über Gefährdung durch Karzinogene oder Mutagene </a:t>
            </a:r>
          </a:p>
          <a:p>
            <a:pPr lvl="1">
              <a:lnSpc>
                <a:spcPct val="110000"/>
              </a:lnSpc>
              <a:spcAft>
                <a:spcPts val="600"/>
              </a:spcAft>
            </a:pPr>
            <a:r>
              <a:rPr lang="de-DE" b="0" dirty="0"/>
              <a:t>Rolle der Sozialpartner bei der Festlegung der Grenzwerte</a:t>
            </a:r>
          </a:p>
          <a:p>
            <a:pPr lvl="1">
              <a:lnSpc>
                <a:spcPct val="110000"/>
              </a:lnSpc>
              <a:spcAft>
                <a:spcPts val="600"/>
              </a:spcAft>
            </a:pPr>
            <a:r>
              <a:rPr lang="de-DE" b="0" dirty="0"/>
              <a:t>Position des EGB bezüglich der Grenzwerte für Karzinogene: </a:t>
            </a:r>
          </a:p>
          <a:p>
            <a:pPr lvl="2">
              <a:lnSpc>
                <a:spcPct val="110000"/>
              </a:lnSpc>
              <a:spcBef>
                <a:spcPts val="0"/>
              </a:spcBef>
              <a:spcAft>
                <a:spcPts val="600"/>
              </a:spcAft>
            </a:pPr>
            <a:r>
              <a:rPr lang="de-DE" b="0" dirty="0"/>
              <a:t>Mindestens 70 Stoffe brauchen EU-weite, risikobasierte Grenzwerte</a:t>
            </a:r>
          </a:p>
          <a:p>
            <a:pPr lvl="2">
              <a:lnSpc>
                <a:spcPct val="110000"/>
              </a:lnSpc>
              <a:spcBef>
                <a:spcPts val="0"/>
              </a:spcBef>
              <a:spcAft>
                <a:spcPts val="600"/>
              </a:spcAft>
            </a:pPr>
            <a:r>
              <a:rPr lang="de-DE" b="0" dirty="0"/>
              <a:t>Einbeziehung der reproduktionstoxischen Stoffe</a:t>
            </a:r>
          </a:p>
          <a:p>
            <a:pPr lvl="1">
              <a:lnSpc>
                <a:spcPct val="110000"/>
              </a:lnSpc>
              <a:spcAft>
                <a:spcPts val="600"/>
              </a:spcAft>
            </a:pPr>
            <a:r>
              <a:rPr lang="de-DE" b="0" dirty="0"/>
              <a:t>„Roadmap“ bis 2018, von der Ratspräsidentschaft der Niederlande 2016 bis zu der von Österreich 2018 (</a:t>
            </a:r>
            <a:r>
              <a:rPr lang="de-AT" b="0" i="1" dirty="0"/>
              <a:t>roadmaponcarcinogens.eu</a:t>
            </a:r>
            <a:r>
              <a:rPr lang="de-DE" b="0" dirty="0"/>
              <a:t>)</a:t>
            </a:r>
          </a:p>
        </p:txBody>
      </p:sp>
      <p:sp>
        <p:nvSpPr>
          <p:cNvPr id="3" name="Titel 2"/>
          <p:cNvSpPr>
            <a:spLocks noGrp="1"/>
          </p:cNvSpPr>
          <p:nvPr>
            <p:ph type="title"/>
          </p:nvPr>
        </p:nvSpPr>
        <p:spPr>
          <a:xfrm>
            <a:off x="611187" y="627461"/>
            <a:ext cx="7921625" cy="276999"/>
          </a:xfrm>
        </p:spPr>
        <p:txBody>
          <a:bodyPr/>
          <a:lstStyle/>
          <a:p>
            <a:r>
              <a:rPr lang="de-AT" dirty="0"/>
              <a:t>EU-</a:t>
            </a:r>
            <a:r>
              <a:rPr lang="de-AT" dirty="0" err="1"/>
              <a:t>ArbeitnehmerInnenschutzrecht</a:t>
            </a:r>
            <a:endParaRPr lang="de-AT" dirty="0"/>
          </a:p>
        </p:txBody>
      </p:sp>
    </p:spTree>
    <p:extLst>
      <p:ext uri="{BB962C8B-B14F-4D97-AF65-F5344CB8AC3E}">
        <p14:creationId xmlns:p14="http://schemas.microsoft.com/office/powerpoint/2010/main" val="1682889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a:xfrm>
            <a:off x="611187" y="1391111"/>
            <a:ext cx="7921626" cy="3124931"/>
          </a:xfrm>
        </p:spPr>
        <p:txBody>
          <a:bodyPr/>
          <a:lstStyle/>
          <a:p>
            <a:pPr>
              <a:lnSpc>
                <a:spcPct val="110000"/>
              </a:lnSpc>
              <a:spcAft>
                <a:spcPts val="600"/>
              </a:spcAft>
            </a:pPr>
            <a:r>
              <a:rPr lang="de-DE" b="0" dirty="0"/>
              <a:t>Richtlinie 2004/37/EG über Gefährdung durch Karzinogene oder Mutagene </a:t>
            </a:r>
          </a:p>
          <a:p>
            <a:pPr lvl="1">
              <a:lnSpc>
                <a:spcPct val="110000"/>
              </a:lnSpc>
              <a:spcAft>
                <a:spcPts val="600"/>
              </a:spcAft>
            </a:pPr>
            <a:r>
              <a:rPr lang="de-DE" b="0" dirty="0"/>
              <a:t>SCOEL – Scientific Committee </a:t>
            </a:r>
            <a:r>
              <a:rPr lang="de-DE" b="0" dirty="0" err="1"/>
              <a:t>for</a:t>
            </a:r>
            <a:r>
              <a:rPr lang="de-DE" b="0" dirty="0"/>
              <a:t> </a:t>
            </a:r>
            <a:r>
              <a:rPr lang="de-DE" b="0" dirty="0" err="1"/>
              <a:t>Occupational</a:t>
            </a:r>
            <a:r>
              <a:rPr lang="de-DE" b="0" dirty="0"/>
              <a:t> </a:t>
            </a:r>
            <a:r>
              <a:rPr lang="de-DE" b="0" dirty="0" err="1"/>
              <a:t>Exposure</a:t>
            </a:r>
            <a:r>
              <a:rPr lang="de-DE" b="0" dirty="0"/>
              <a:t> Limits</a:t>
            </a:r>
          </a:p>
          <a:p>
            <a:pPr lvl="1">
              <a:lnSpc>
                <a:spcPct val="110000"/>
              </a:lnSpc>
              <a:spcAft>
                <a:spcPts val="600"/>
              </a:spcAft>
            </a:pPr>
            <a:r>
              <a:rPr lang="de-DE" b="0" dirty="0"/>
              <a:t>Querverbindung zu REACH – Chancen und Risiken der zukünftigen Entwicklung</a:t>
            </a:r>
          </a:p>
          <a:p>
            <a:pPr lvl="1">
              <a:lnSpc>
                <a:spcPct val="110000"/>
              </a:lnSpc>
              <a:spcAft>
                <a:spcPts val="600"/>
              </a:spcAft>
            </a:pPr>
            <a:r>
              <a:rPr lang="de-DE" b="0" dirty="0"/>
              <a:t>Neue Rolle von RAC – Risk Assessment Committee (Ausschuss für Risikobewertung) bei der ECHA (Europäische Chemikalienagentur)</a:t>
            </a:r>
          </a:p>
        </p:txBody>
      </p:sp>
      <p:sp>
        <p:nvSpPr>
          <p:cNvPr id="3" name="Titel 2"/>
          <p:cNvSpPr>
            <a:spLocks noGrp="1"/>
          </p:cNvSpPr>
          <p:nvPr>
            <p:ph type="title"/>
          </p:nvPr>
        </p:nvSpPr>
        <p:spPr>
          <a:xfrm>
            <a:off x="611187" y="627461"/>
            <a:ext cx="7921625" cy="276999"/>
          </a:xfrm>
        </p:spPr>
        <p:txBody>
          <a:bodyPr/>
          <a:lstStyle/>
          <a:p>
            <a:r>
              <a:rPr lang="de-AT" dirty="0"/>
              <a:t>EU-</a:t>
            </a:r>
            <a:r>
              <a:rPr lang="de-AT" dirty="0" err="1"/>
              <a:t>ArbeitnehmerInnenschutzrecht</a:t>
            </a:r>
            <a:endParaRPr lang="de-AT" dirty="0"/>
          </a:p>
        </p:txBody>
      </p:sp>
    </p:spTree>
    <p:extLst>
      <p:ext uri="{BB962C8B-B14F-4D97-AF65-F5344CB8AC3E}">
        <p14:creationId xmlns:p14="http://schemas.microsoft.com/office/powerpoint/2010/main" val="36171405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a:xfrm>
            <a:off x="611187" y="1391111"/>
            <a:ext cx="7921626" cy="3124931"/>
          </a:xfrm>
        </p:spPr>
        <p:txBody>
          <a:bodyPr/>
          <a:lstStyle/>
          <a:p>
            <a:pPr marL="0" indent="0" algn="ctr">
              <a:lnSpc>
                <a:spcPct val="110000"/>
              </a:lnSpc>
              <a:spcAft>
                <a:spcPts val="600"/>
              </a:spcAft>
              <a:buNone/>
            </a:pPr>
            <a:r>
              <a:rPr lang="de-DE" sz="2000" dirty="0">
                <a:solidFill>
                  <a:srgbClr val="FF0000"/>
                </a:solidFill>
              </a:rPr>
              <a:t>Danke!</a:t>
            </a:r>
          </a:p>
          <a:p>
            <a:pPr marL="0" indent="0" algn="ctr">
              <a:lnSpc>
                <a:spcPct val="110000"/>
              </a:lnSpc>
              <a:spcAft>
                <a:spcPts val="600"/>
              </a:spcAft>
              <a:buNone/>
            </a:pPr>
            <a:endParaRPr lang="de-DE" sz="2000" dirty="0">
              <a:solidFill>
                <a:srgbClr val="FF0000"/>
              </a:solidFill>
            </a:endParaRPr>
          </a:p>
          <a:p>
            <a:pPr marL="0" indent="0" algn="ctr">
              <a:lnSpc>
                <a:spcPct val="110000"/>
              </a:lnSpc>
              <a:spcAft>
                <a:spcPts val="600"/>
              </a:spcAft>
              <a:buNone/>
            </a:pPr>
            <a:endParaRPr lang="de-DE" sz="2000" dirty="0">
              <a:solidFill>
                <a:srgbClr val="FF0000"/>
              </a:solidFill>
            </a:endParaRPr>
          </a:p>
          <a:p>
            <a:pPr marL="0" indent="0" algn="ctr">
              <a:lnSpc>
                <a:spcPct val="110000"/>
              </a:lnSpc>
              <a:spcAft>
                <a:spcPts val="600"/>
              </a:spcAft>
              <a:buNone/>
            </a:pPr>
            <a:r>
              <a:rPr lang="de-DE" sz="2000" dirty="0">
                <a:solidFill>
                  <a:srgbClr val="FF0000"/>
                </a:solidFill>
              </a:rPr>
              <a:t>Bei Fragen: christoph.streissler@akwien.at</a:t>
            </a:r>
          </a:p>
        </p:txBody>
      </p:sp>
    </p:spTree>
    <p:extLst>
      <p:ext uri="{BB962C8B-B14F-4D97-AF65-F5344CB8AC3E}">
        <p14:creationId xmlns:p14="http://schemas.microsoft.com/office/powerpoint/2010/main" val="216057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p:txBody>
          <a:bodyPr/>
          <a:lstStyle/>
          <a:p>
            <a:pPr>
              <a:spcAft>
                <a:spcPts val="600"/>
              </a:spcAft>
            </a:pPr>
            <a:r>
              <a:rPr lang="de-DE" dirty="0"/>
              <a:t>ASchG</a:t>
            </a:r>
            <a:r>
              <a:rPr lang="de-DE"/>
              <a:t>, 4. Abschnitt</a:t>
            </a:r>
            <a:r>
              <a:rPr lang="de-DE" dirty="0"/>
              <a:t>, §§ 40-48</a:t>
            </a:r>
          </a:p>
          <a:p>
            <a:pPr>
              <a:spcAft>
                <a:spcPts val="600"/>
              </a:spcAft>
            </a:pPr>
            <a:r>
              <a:rPr lang="de-DE" dirty="0"/>
              <a:t>Arbeitsstoffe </a:t>
            </a:r>
            <a:r>
              <a:rPr lang="de-DE" b="0" dirty="0"/>
              <a:t>im Sinne des ASchG sind alle Stoffe, Gemische (Zubereitungen) und biologischen Agenzien, die bei der Arbeit </a:t>
            </a:r>
            <a:r>
              <a:rPr lang="de-DE" b="0"/>
              <a:t>verwendet werden. Als </a:t>
            </a:r>
            <a:r>
              <a:rPr lang="de-DE" b="0" dirty="0"/>
              <a:t>„Verwenden“ gilt auch […] Anfallen, Entstehen, […] (§ 45 ASchG)</a:t>
            </a:r>
          </a:p>
          <a:p>
            <a:pPr>
              <a:spcAft>
                <a:spcPts val="600"/>
              </a:spcAft>
            </a:pPr>
            <a:endParaRPr lang="de-DE" dirty="0"/>
          </a:p>
          <a:p>
            <a:pPr>
              <a:spcAft>
                <a:spcPts val="600"/>
              </a:spcAft>
            </a:pPr>
            <a:r>
              <a:rPr lang="de-DE" dirty="0"/>
              <a:t>Gefahr </a:t>
            </a:r>
            <a:r>
              <a:rPr lang="de-DE" b="0"/>
              <a:t>(engl. hazard</a:t>
            </a:r>
            <a:r>
              <a:rPr lang="de-DE" b="0" dirty="0"/>
              <a:t>): die einem chemischen Arbeitsstoff innewohnende Eigenschaft, potentiell Schaden zu verursachen;</a:t>
            </a:r>
          </a:p>
          <a:p>
            <a:pPr>
              <a:spcAft>
                <a:spcPts val="600"/>
              </a:spcAft>
            </a:pPr>
            <a:r>
              <a:rPr lang="de-DE" dirty="0"/>
              <a:t>Risiko </a:t>
            </a:r>
            <a:r>
              <a:rPr lang="de-DE" b="0"/>
              <a:t>(engl. risk</a:t>
            </a:r>
            <a:r>
              <a:rPr lang="de-DE" b="0" dirty="0"/>
              <a:t>): die Wahrscheinlichkeit, dass der potentielle Schaden unter den gegebenen Verwendungs- und/oder Expositionsbedingungen auftritt.</a:t>
            </a:r>
          </a:p>
          <a:p>
            <a:pPr>
              <a:spcAft>
                <a:spcPts val="600"/>
              </a:spcAft>
            </a:pPr>
            <a:r>
              <a:rPr lang="de-DE" dirty="0"/>
              <a:t>Exposition </a:t>
            </a:r>
            <a:r>
              <a:rPr lang="de-DE" b="0"/>
              <a:t>(engl. exposure</a:t>
            </a:r>
            <a:r>
              <a:rPr lang="de-DE" b="0" dirty="0"/>
              <a:t>): Nach Ausmaß, Art und Dauer bestimmte Aufnahme eines chemischen Stoffes in den Körper</a:t>
            </a:r>
          </a:p>
        </p:txBody>
      </p:sp>
      <p:sp>
        <p:nvSpPr>
          <p:cNvPr id="3" name="Titel 2"/>
          <p:cNvSpPr>
            <a:spLocks noGrp="1"/>
          </p:cNvSpPr>
          <p:nvPr>
            <p:ph type="title"/>
          </p:nvPr>
        </p:nvSpPr>
        <p:spPr>
          <a:xfrm>
            <a:off x="611187" y="627461"/>
            <a:ext cx="7921625" cy="276999"/>
          </a:xfrm>
        </p:spPr>
        <p:txBody>
          <a:bodyPr/>
          <a:lstStyle/>
          <a:p>
            <a:r>
              <a:rPr lang="de-DE" dirty="0"/>
              <a:t>Was sind gefährliche Arbeitsstoffe?</a:t>
            </a:r>
            <a:endParaRPr lang="de-AT" dirty="0"/>
          </a:p>
        </p:txBody>
      </p:sp>
    </p:spTree>
    <p:extLst>
      <p:ext uri="{BB962C8B-B14F-4D97-AF65-F5344CB8AC3E}">
        <p14:creationId xmlns:p14="http://schemas.microsoft.com/office/powerpoint/2010/main" val="239745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273968" y="2499742"/>
            <a:ext cx="3672408" cy="369332"/>
          </a:xfrm>
          <a:prstGeom prst="rect">
            <a:avLst/>
          </a:prstGeom>
          <a:pattFill prst="ltUpDiag">
            <a:fgClr>
              <a:srgbClr val="C00000"/>
            </a:fgClr>
            <a:bgClr>
              <a:schemeClr val="bg1"/>
            </a:bgClr>
          </a:pattFill>
        </p:spPr>
        <p:txBody>
          <a:bodyPr wrap="square" rtlCol="0">
            <a:spAutoFit/>
          </a:bodyPr>
          <a:lstStyle/>
          <a:p>
            <a:endParaRPr lang="de-AT"/>
          </a:p>
        </p:txBody>
      </p:sp>
      <p:sp>
        <p:nvSpPr>
          <p:cNvPr id="2" name="Textplatzhalter 1"/>
          <p:cNvSpPr>
            <a:spLocks noGrp="1"/>
          </p:cNvSpPr>
          <p:nvPr>
            <p:ph type="body" sz="quarter" idx="15"/>
          </p:nvPr>
        </p:nvSpPr>
        <p:spPr>
          <a:xfrm>
            <a:off x="611187" y="1391111"/>
            <a:ext cx="7921626" cy="3124855"/>
          </a:xfrm>
        </p:spPr>
        <p:txBody>
          <a:bodyPr/>
          <a:lstStyle/>
          <a:p>
            <a:pPr>
              <a:spcAft>
                <a:spcPts val="600"/>
              </a:spcAft>
            </a:pPr>
            <a:r>
              <a:rPr lang="de-DE" dirty="0"/>
              <a:t>Gefährliche Arbeitsstoffe </a:t>
            </a:r>
            <a:r>
              <a:rPr lang="de-DE" b="0" dirty="0"/>
              <a:t>sind nach § 40 (1) ASchG</a:t>
            </a:r>
          </a:p>
          <a:p>
            <a:pPr lvl="1">
              <a:spcAft>
                <a:spcPts val="600"/>
              </a:spcAft>
            </a:pPr>
            <a:r>
              <a:rPr lang="de-DE" b="0" dirty="0"/>
              <a:t>explosionsgefährliche, </a:t>
            </a:r>
          </a:p>
          <a:p>
            <a:pPr lvl="1">
              <a:spcAft>
                <a:spcPts val="600"/>
              </a:spcAft>
            </a:pPr>
            <a:r>
              <a:rPr lang="de-DE" b="0" dirty="0"/>
              <a:t>brandgefährliche und </a:t>
            </a:r>
          </a:p>
          <a:p>
            <a:pPr lvl="1">
              <a:spcAft>
                <a:spcPts val="600"/>
              </a:spcAft>
            </a:pPr>
            <a:r>
              <a:rPr lang="de-DE" b="0" dirty="0"/>
              <a:t>gesundheitsgefährdende Arbeitsstoffe sowie </a:t>
            </a:r>
          </a:p>
          <a:p>
            <a:pPr lvl="1">
              <a:spcAft>
                <a:spcPts val="600"/>
              </a:spcAft>
            </a:pPr>
            <a:r>
              <a:rPr lang="de-DE" b="0" dirty="0"/>
              <a:t>biologische Arbeitsstoffe, …</a:t>
            </a:r>
          </a:p>
          <a:p>
            <a:pPr>
              <a:spcAft>
                <a:spcPts val="600"/>
              </a:spcAft>
            </a:pPr>
            <a:endParaRPr lang="de-DE" b="0" dirty="0"/>
          </a:p>
        </p:txBody>
      </p:sp>
      <p:sp>
        <p:nvSpPr>
          <p:cNvPr id="3" name="Titel 2"/>
          <p:cNvSpPr>
            <a:spLocks noGrp="1"/>
          </p:cNvSpPr>
          <p:nvPr>
            <p:ph type="title"/>
          </p:nvPr>
        </p:nvSpPr>
        <p:spPr>
          <a:xfrm>
            <a:off x="611187" y="627461"/>
            <a:ext cx="7921625" cy="276999"/>
          </a:xfrm>
        </p:spPr>
        <p:txBody>
          <a:bodyPr/>
          <a:lstStyle/>
          <a:p>
            <a:r>
              <a:rPr lang="de-DE" dirty="0"/>
              <a:t>Was sind gefährliche Arbeitsstoffe?</a:t>
            </a:r>
            <a:endParaRPr lang="de-AT" dirty="0"/>
          </a:p>
        </p:txBody>
      </p:sp>
    </p:spTree>
    <p:extLst>
      <p:ext uri="{BB962C8B-B14F-4D97-AF65-F5344CB8AC3E}">
        <p14:creationId xmlns:p14="http://schemas.microsoft.com/office/powerpoint/2010/main" val="39369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p:txBody>
          <a:bodyPr/>
          <a:lstStyle/>
          <a:p>
            <a:pPr>
              <a:spcAft>
                <a:spcPts val="600"/>
              </a:spcAft>
            </a:pPr>
            <a:r>
              <a:rPr lang="de-DE"/>
              <a:t>Gesundheitsgefahren </a:t>
            </a:r>
            <a:r>
              <a:rPr lang="de-DE" b="0"/>
              <a:t>(§ 40 Abs 4, 4a, 4b ASchG ):</a:t>
            </a:r>
          </a:p>
          <a:p>
            <a:pPr lvl="1">
              <a:spcBef>
                <a:spcPts val="0"/>
              </a:spcBef>
              <a:spcAft>
                <a:spcPts val="300"/>
              </a:spcAft>
            </a:pPr>
            <a:r>
              <a:rPr lang="de-DE" sz="1400" b="0"/>
              <a:t>Akute Toxizität (Giftigkeit)</a:t>
            </a:r>
          </a:p>
          <a:p>
            <a:pPr lvl="1">
              <a:spcBef>
                <a:spcPts val="0"/>
              </a:spcBef>
              <a:spcAft>
                <a:spcPts val="300"/>
              </a:spcAft>
            </a:pPr>
            <a:r>
              <a:rPr lang="de-DE" sz="1400" b="0"/>
              <a:t>Ätz-/Reizwirkung auf die Haut</a:t>
            </a:r>
          </a:p>
          <a:p>
            <a:pPr lvl="1">
              <a:spcBef>
                <a:spcPts val="0"/>
              </a:spcBef>
              <a:spcAft>
                <a:spcPts val="300"/>
              </a:spcAft>
            </a:pPr>
            <a:r>
              <a:rPr lang="de-DE" sz="1400" b="0"/>
              <a:t>Schwere Augenschädigung/Augenreizung</a:t>
            </a:r>
          </a:p>
          <a:p>
            <a:pPr lvl="1">
              <a:spcBef>
                <a:spcPts val="0"/>
              </a:spcBef>
              <a:spcAft>
                <a:spcPts val="300"/>
              </a:spcAft>
            </a:pPr>
            <a:r>
              <a:rPr lang="de-DE" sz="1400" b="0"/>
              <a:t>Sensibilisierung der Atemwege oder der Haut (allergieauslösend)</a:t>
            </a:r>
          </a:p>
          <a:p>
            <a:pPr lvl="1">
              <a:spcBef>
                <a:spcPts val="0"/>
              </a:spcBef>
              <a:spcAft>
                <a:spcPts val="300"/>
              </a:spcAft>
            </a:pPr>
            <a:r>
              <a:rPr lang="de-DE" sz="1400" b="0"/>
              <a:t>Keimzellmutagenität (erbgutverändernd)</a:t>
            </a:r>
          </a:p>
          <a:p>
            <a:pPr lvl="1">
              <a:spcBef>
                <a:spcPts val="0"/>
              </a:spcBef>
              <a:spcAft>
                <a:spcPts val="300"/>
              </a:spcAft>
            </a:pPr>
            <a:r>
              <a:rPr lang="de-DE" sz="1400" b="0"/>
              <a:t>Karzinogenität (krebserzeugend)</a:t>
            </a:r>
          </a:p>
          <a:p>
            <a:pPr lvl="1">
              <a:spcBef>
                <a:spcPts val="0"/>
              </a:spcBef>
              <a:spcAft>
                <a:spcPts val="300"/>
              </a:spcAft>
            </a:pPr>
            <a:r>
              <a:rPr lang="de-DE" sz="1400" b="0"/>
              <a:t>Reproduktionstoxizität (fortpflanzungsschädigend)</a:t>
            </a:r>
          </a:p>
          <a:p>
            <a:pPr lvl="1">
              <a:spcBef>
                <a:spcPts val="0"/>
              </a:spcBef>
              <a:spcAft>
                <a:spcPts val="300"/>
              </a:spcAft>
            </a:pPr>
            <a:r>
              <a:rPr lang="de-DE" sz="1400" b="0"/>
              <a:t>Spezifische Zielorgan-Toxizität, einmalige Exposition (zB Neurotoxizität)</a:t>
            </a:r>
          </a:p>
          <a:p>
            <a:pPr lvl="1">
              <a:spcBef>
                <a:spcPts val="0"/>
              </a:spcBef>
              <a:spcAft>
                <a:spcPts val="300"/>
              </a:spcAft>
            </a:pPr>
            <a:r>
              <a:rPr lang="de-DE" sz="1400" b="0"/>
              <a:t>Spezifische Zielorgan-Toxizität, wiederholte Exposition</a:t>
            </a:r>
          </a:p>
          <a:p>
            <a:pPr lvl="1">
              <a:spcBef>
                <a:spcPts val="0"/>
              </a:spcBef>
              <a:spcAft>
                <a:spcPts val="300"/>
              </a:spcAft>
            </a:pPr>
            <a:r>
              <a:rPr lang="de-DE" sz="1400" b="0"/>
              <a:t>Aspirationsgefahr</a:t>
            </a:r>
          </a:p>
          <a:p>
            <a:pPr lvl="1">
              <a:spcBef>
                <a:spcPts val="600"/>
              </a:spcBef>
              <a:spcAft>
                <a:spcPts val="300"/>
              </a:spcAft>
            </a:pPr>
            <a:r>
              <a:rPr lang="de-DE" sz="1400" b="0"/>
              <a:t>sowie fibrogen, radioaktiv und biologisch inert</a:t>
            </a:r>
            <a:endParaRPr lang="de-DE" sz="1400" b="0" dirty="0"/>
          </a:p>
        </p:txBody>
      </p:sp>
      <p:sp>
        <p:nvSpPr>
          <p:cNvPr id="3" name="Titel 2"/>
          <p:cNvSpPr>
            <a:spLocks noGrp="1"/>
          </p:cNvSpPr>
          <p:nvPr>
            <p:ph type="title"/>
          </p:nvPr>
        </p:nvSpPr>
        <p:spPr>
          <a:xfrm>
            <a:off x="611187" y="627461"/>
            <a:ext cx="7921625" cy="276999"/>
          </a:xfrm>
        </p:spPr>
        <p:txBody>
          <a:bodyPr/>
          <a:lstStyle/>
          <a:p>
            <a:r>
              <a:rPr lang="de-DE"/>
              <a:t>Von welchen Gefahren sprechen wir?</a:t>
            </a:r>
            <a:endParaRPr lang="de-AT" dirty="0"/>
          </a:p>
        </p:txBody>
      </p:sp>
      <p:sp>
        <p:nvSpPr>
          <p:cNvPr id="4" name="Textfeld 3"/>
          <p:cNvSpPr txBox="1"/>
          <p:nvPr/>
        </p:nvSpPr>
        <p:spPr>
          <a:xfrm rot="876666">
            <a:off x="6562806" y="1620666"/>
            <a:ext cx="2160240" cy="1200329"/>
          </a:xfrm>
          <a:prstGeom prst="rect">
            <a:avLst/>
          </a:prstGeom>
          <a:noFill/>
        </p:spPr>
        <p:txBody>
          <a:bodyPr wrap="square" rtlCol="0">
            <a:spAutoFit/>
          </a:bodyPr>
          <a:lstStyle/>
          <a:p>
            <a:r>
              <a:rPr lang="de-AT" b="1" dirty="0">
                <a:solidFill>
                  <a:srgbClr val="D8232A"/>
                </a:solidFill>
              </a:rPr>
              <a:t>Eigenschaften einzelner Stoffe, nicht von Arbeitsvorgängen</a:t>
            </a:r>
          </a:p>
        </p:txBody>
      </p:sp>
      <p:grpSp>
        <p:nvGrpSpPr>
          <p:cNvPr id="8" name="Gruppieren 7"/>
          <p:cNvGrpSpPr/>
          <p:nvPr/>
        </p:nvGrpSpPr>
        <p:grpSpPr>
          <a:xfrm>
            <a:off x="5292080" y="2643758"/>
            <a:ext cx="1512168" cy="648072"/>
            <a:chOff x="5292080" y="2643758"/>
            <a:chExt cx="1512168" cy="648072"/>
          </a:xfrm>
        </p:grpSpPr>
        <p:sp>
          <p:nvSpPr>
            <p:cNvPr id="5" name="Geschweifte Klammer rechts 4"/>
            <p:cNvSpPr/>
            <p:nvPr/>
          </p:nvSpPr>
          <p:spPr>
            <a:xfrm>
              <a:off x="5292080" y="2643758"/>
              <a:ext cx="72008" cy="648072"/>
            </a:xfrm>
            <a:prstGeom prst="righ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p>
          </p:txBody>
        </p:sp>
        <p:sp>
          <p:nvSpPr>
            <p:cNvPr id="7" name="Textfeld 6"/>
            <p:cNvSpPr txBox="1"/>
            <p:nvPr/>
          </p:nvSpPr>
          <p:spPr>
            <a:xfrm>
              <a:off x="5508104" y="2806012"/>
              <a:ext cx="1296144" cy="307777"/>
            </a:xfrm>
            <a:prstGeom prst="rect">
              <a:avLst/>
            </a:prstGeom>
            <a:noFill/>
          </p:spPr>
          <p:txBody>
            <a:bodyPr wrap="square" rtlCol="0">
              <a:spAutoFit/>
            </a:bodyPr>
            <a:lstStyle/>
            <a:p>
              <a:r>
                <a:rPr lang="de-AT" sz="1400"/>
                <a:t>„CMR-Stoffe“</a:t>
              </a:r>
            </a:p>
          </p:txBody>
        </p:sp>
      </p:grpSp>
    </p:spTree>
    <p:extLst>
      <p:ext uri="{BB962C8B-B14F-4D97-AF65-F5344CB8AC3E}">
        <p14:creationId xmlns:p14="http://schemas.microsoft.com/office/powerpoint/2010/main" val="116161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p:txBody>
          <a:bodyPr/>
          <a:lstStyle/>
          <a:p>
            <a:pPr>
              <a:spcAft>
                <a:spcPts val="600"/>
              </a:spcAft>
            </a:pPr>
            <a:r>
              <a:rPr lang="de-DE"/>
              <a:t>Ermittlungspflicht der ArbeitgeberInnen </a:t>
            </a:r>
            <a:r>
              <a:rPr lang="de-DE" b="0"/>
              <a:t>(§ 41 ASchG)</a:t>
            </a:r>
          </a:p>
          <a:p>
            <a:pPr marL="457189" lvl="1" indent="0">
              <a:lnSpc>
                <a:spcPct val="100000"/>
              </a:lnSpc>
              <a:spcAft>
                <a:spcPts val="600"/>
              </a:spcAft>
              <a:buNone/>
            </a:pPr>
            <a:r>
              <a:rPr lang="de-DE" b="0"/>
              <a:t>„</a:t>
            </a:r>
            <a:r>
              <a:rPr lang="de-AT" b="0"/>
              <a:t>(1) Arbeitgeber müssen sich im Rahmen der Ermittlung und Beurteilung der Gefahren hinsichtlich aller Arbeitsstoffe vergewissern, ob es sich um gefährliche Arbeitsstoffe handelt. </a:t>
            </a:r>
          </a:p>
          <a:p>
            <a:pPr marL="457189" lvl="1" indent="0">
              <a:lnSpc>
                <a:spcPct val="100000"/>
              </a:lnSpc>
              <a:spcAft>
                <a:spcPts val="600"/>
              </a:spcAft>
              <a:buNone/>
            </a:pPr>
            <a:r>
              <a:rPr lang="de-DE" b="0"/>
              <a:t>(2) </a:t>
            </a:r>
            <a:r>
              <a:rPr lang="de-AT" b="0"/>
              <a:t>Arbeitgeber/innen müssen die Eigenschaften der Arbeitsstoffe ermitteln und die Gefahren beurteilen, die von den Arbeitsstoffen aufgrund ihrer Eigenschaften oder aufgrund der Art ihrer Verwendung ausgehen könnten. Sie müssen dazu insbesondere die Angaben der Hersteller/innen oder Importeure/Importeurinnen, praktische Erfahrungen, Prüfergebnisse und wissenschaftliche Erkenntnisse heranziehen. Im Zweifel müssen sie Auskünfte der Hersteller/innen oder Importeure/Importeurinnen einholen.“</a:t>
            </a:r>
            <a:endParaRPr lang="de-DE" b="0"/>
          </a:p>
          <a:p>
            <a:pPr lvl="1">
              <a:spcAft>
                <a:spcPts val="600"/>
              </a:spcAft>
            </a:pPr>
            <a:endParaRPr lang="de-DE" b="0" dirty="0"/>
          </a:p>
        </p:txBody>
      </p:sp>
      <p:sp>
        <p:nvSpPr>
          <p:cNvPr id="3" name="Titel 2"/>
          <p:cNvSpPr>
            <a:spLocks noGrp="1"/>
          </p:cNvSpPr>
          <p:nvPr>
            <p:ph type="title"/>
          </p:nvPr>
        </p:nvSpPr>
        <p:spPr>
          <a:xfrm>
            <a:off x="611187" y="627461"/>
            <a:ext cx="7921625" cy="276999"/>
          </a:xfrm>
        </p:spPr>
        <p:txBody>
          <a:bodyPr/>
          <a:lstStyle/>
          <a:p>
            <a:r>
              <a:rPr lang="de-AT" dirty="0"/>
              <a:t>Grenzwerte als ein </a:t>
            </a:r>
            <a:r>
              <a:rPr lang="de-AT" dirty="0" err="1"/>
              <a:t>ElementE</a:t>
            </a:r>
            <a:r>
              <a:rPr lang="de-AT" dirty="0"/>
              <a:t> eines Gesamtsystems</a:t>
            </a:r>
          </a:p>
        </p:txBody>
      </p:sp>
    </p:spTree>
    <p:extLst>
      <p:ext uri="{BB962C8B-B14F-4D97-AF65-F5344CB8AC3E}">
        <p14:creationId xmlns:p14="http://schemas.microsoft.com/office/powerpoint/2010/main" val="1964119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p:txBody>
          <a:bodyPr/>
          <a:lstStyle/>
          <a:p>
            <a:pPr>
              <a:spcAft>
                <a:spcPts val="600"/>
              </a:spcAft>
            </a:pPr>
            <a:r>
              <a:rPr lang="de-DE"/>
              <a:t>Ermittlungspflicht der ArbeitgeberInnen </a:t>
            </a:r>
            <a:r>
              <a:rPr lang="de-DE" b="0"/>
              <a:t>(§ 41 ASchG)</a:t>
            </a:r>
          </a:p>
          <a:p>
            <a:pPr marL="457189" lvl="1" indent="0">
              <a:lnSpc>
                <a:spcPct val="100000"/>
              </a:lnSpc>
              <a:spcAft>
                <a:spcPts val="600"/>
              </a:spcAft>
              <a:buNone/>
            </a:pPr>
            <a:r>
              <a:rPr lang="de-AT" b="0"/>
              <a:t>(4) Sofern ein erworbener Arbeitsstoff nach Chemikalienrecht gekennzeichnet ist, dürfen Arbeitgeber/innen „davon ausgehen, dass die Angaben dieser Kennzeichnung zutreffend und vollständig sind.“</a:t>
            </a:r>
          </a:p>
          <a:p>
            <a:pPr marL="457189" lvl="1" indent="0">
              <a:lnSpc>
                <a:spcPct val="100000"/>
              </a:lnSpc>
              <a:spcAft>
                <a:spcPts val="600"/>
              </a:spcAft>
              <a:buNone/>
            </a:pPr>
            <a:r>
              <a:rPr lang="de-AT" b="0"/>
              <a:t>„(5) Arbeitgeber müssen in regelmäßigen Zeitabständen Art, Ausmaß und Dauer der Einwirkung von gesundheitsgefährdenden Arbeitsstoffen […] auf die Arbeitnehmer ermitteln, […]“</a:t>
            </a:r>
          </a:p>
          <a:p>
            <a:pPr marL="1879600" lvl="2" indent="-1435100">
              <a:lnSpc>
                <a:spcPct val="100000"/>
              </a:lnSpc>
              <a:spcAft>
                <a:spcPts val="600"/>
              </a:spcAft>
              <a:buNone/>
            </a:pPr>
            <a:r>
              <a:rPr lang="de-AT" sz="1400" b="0"/>
              <a:t>Berücksichtigung 	- der Gesamtwirkung mehrerer gefährlicher Arbeitsstoffe; </a:t>
            </a:r>
            <a:br>
              <a:rPr lang="de-AT" sz="1400" b="0"/>
            </a:br>
            <a:r>
              <a:rPr lang="de-AT" sz="1400" b="0"/>
              <a:t>- sonstiger risikoerhöhender Bedingungen;</a:t>
            </a:r>
            <a:br>
              <a:rPr lang="de-AT" sz="1400" b="0"/>
            </a:br>
            <a:r>
              <a:rPr lang="de-AT" sz="1400" b="0"/>
              <a:t>- der Änderung von Bedingungen;</a:t>
            </a:r>
            <a:br>
              <a:rPr lang="de-AT" sz="1400" b="0"/>
            </a:br>
            <a:r>
              <a:rPr lang="de-AT" sz="1400" b="0"/>
              <a:t>- des Auftretens von Gesundheitsbeschwerden.</a:t>
            </a:r>
            <a:endParaRPr lang="de-DE" sz="1400" b="0"/>
          </a:p>
          <a:p>
            <a:pPr lvl="1">
              <a:spcAft>
                <a:spcPts val="600"/>
              </a:spcAft>
            </a:pPr>
            <a:endParaRPr lang="de-DE" b="0" dirty="0"/>
          </a:p>
        </p:txBody>
      </p:sp>
      <p:sp>
        <p:nvSpPr>
          <p:cNvPr id="3" name="Titel 2"/>
          <p:cNvSpPr>
            <a:spLocks noGrp="1"/>
          </p:cNvSpPr>
          <p:nvPr>
            <p:ph type="title"/>
          </p:nvPr>
        </p:nvSpPr>
        <p:spPr>
          <a:xfrm>
            <a:off x="611187" y="627461"/>
            <a:ext cx="7921625" cy="276999"/>
          </a:xfrm>
        </p:spPr>
        <p:txBody>
          <a:bodyPr/>
          <a:lstStyle/>
          <a:p>
            <a:r>
              <a:rPr lang="de-AT" dirty="0"/>
              <a:t>Grenzwerte als ein Elemente eines Gesamtsystems</a:t>
            </a:r>
          </a:p>
        </p:txBody>
      </p:sp>
    </p:spTree>
    <p:extLst>
      <p:ext uri="{BB962C8B-B14F-4D97-AF65-F5344CB8AC3E}">
        <p14:creationId xmlns:p14="http://schemas.microsoft.com/office/powerpoint/2010/main" val="2333545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256529" y="1707654"/>
            <a:ext cx="2721968" cy="369332"/>
          </a:xfrm>
          <a:prstGeom prst="rect">
            <a:avLst/>
          </a:prstGeom>
          <a:pattFill prst="ltUpDiag">
            <a:fgClr>
              <a:srgbClr val="C00000"/>
            </a:fgClr>
            <a:bgClr>
              <a:schemeClr val="bg1"/>
            </a:bgClr>
          </a:pattFill>
        </p:spPr>
        <p:txBody>
          <a:bodyPr wrap="square" rtlCol="0">
            <a:spAutoFit/>
          </a:bodyPr>
          <a:lstStyle/>
          <a:p>
            <a:endParaRPr lang="de-AT"/>
          </a:p>
        </p:txBody>
      </p:sp>
      <p:sp>
        <p:nvSpPr>
          <p:cNvPr id="3" name="Titel 2"/>
          <p:cNvSpPr>
            <a:spLocks noGrp="1"/>
          </p:cNvSpPr>
          <p:nvPr>
            <p:ph type="title"/>
          </p:nvPr>
        </p:nvSpPr>
        <p:spPr>
          <a:xfrm>
            <a:off x="611187" y="627461"/>
            <a:ext cx="7921625" cy="276999"/>
          </a:xfrm>
        </p:spPr>
        <p:txBody>
          <a:bodyPr/>
          <a:lstStyle/>
          <a:p>
            <a:r>
              <a:rPr lang="de-AT" dirty="0"/>
              <a:t>Grenzwerte als ein Elemente eines Gesamtsystems</a:t>
            </a:r>
          </a:p>
        </p:txBody>
      </p:sp>
      <p:sp>
        <p:nvSpPr>
          <p:cNvPr id="2" name="Textplatzhalter 1"/>
          <p:cNvSpPr>
            <a:spLocks noGrp="1"/>
          </p:cNvSpPr>
          <p:nvPr>
            <p:ph type="body" sz="quarter" idx="15"/>
          </p:nvPr>
        </p:nvSpPr>
        <p:spPr/>
        <p:txBody>
          <a:bodyPr/>
          <a:lstStyle/>
          <a:p>
            <a:pPr>
              <a:spcAft>
                <a:spcPts val="600"/>
              </a:spcAft>
            </a:pPr>
            <a:r>
              <a:rPr lang="de-DE"/>
              <a:t>Exposition</a:t>
            </a:r>
          </a:p>
          <a:p>
            <a:pPr lvl="1">
              <a:spcAft>
                <a:spcPts val="600"/>
              </a:spcAft>
            </a:pPr>
            <a:r>
              <a:rPr lang="de-DE" b="0"/>
              <a:t>über die Atmung – inhalativ</a:t>
            </a:r>
          </a:p>
          <a:p>
            <a:pPr lvl="1">
              <a:spcAft>
                <a:spcPts val="600"/>
              </a:spcAft>
            </a:pPr>
            <a:r>
              <a:rPr lang="de-DE" b="0"/>
              <a:t>über die Haut – dermal </a:t>
            </a:r>
          </a:p>
          <a:p>
            <a:pPr lvl="1">
              <a:spcAft>
                <a:spcPts val="600"/>
              </a:spcAft>
            </a:pPr>
            <a:r>
              <a:rPr lang="de-DE" b="0"/>
              <a:t>über Verschlucken – oral</a:t>
            </a:r>
          </a:p>
          <a:p>
            <a:pPr>
              <a:spcAft>
                <a:spcPts val="600"/>
              </a:spcAft>
            </a:pPr>
            <a:r>
              <a:rPr lang="de-DE"/>
              <a:t>Arbeitsplatz-Grenzwerte</a:t>
            </a:r>
            <a:r>
              <a:rPr lang="de-DE" b="0"/>
              <a:t> beziehen sich stets auf die Konzentration eines Arbeitsstoffes in der Atemluft.</a:t>
            </a:r>
          </a:p>
          <a:p>
            <a:pPr lvl="1">
              <a:spcAft>
                <a:spcPts val="600"/>
              </a:spcAft>
            </a:pPr>
            <a:r>
              <a:rPr lang="de-DE" b="0"/>
              <a:t>MAK-Werte – Maximale Arbeitsplatzkonzentrationen</a:t>
            </a:r>
          </a:p>
          <a:p>
            <a:pPr lvl="1">
              <a:spcAft>
                <a:spcPts val="600"/>
              </a:spcAft>
            </a:pPr>
            <a:r>
              <a:rPr lang="de-DE" b="0"/>
              <a:t>TRK-Werte – Technische Richtkonzentrationen</a:t>
            </a:r>
          </a:p>
          <a:p>
            <a:pPr lvl="1">
              <a:spcAft>
                <a:spcPts val="600"/>
              </a:spcAft>
            </a:pPr>
            <a:r>
              <a:rPr lang="de-DE" b="0"/>
              <a:t>Risikobasierte Grenzwerte</a:t>
            </a:r>
            <a:endParaRPr lang="de-DE" b="0" dirty="0"/>
          </a:p>
        </p:txBody>
      </p:sp>
    </p:spTree>
    <p:extLst>
      <p:ext uri="{BB962C8B-B14F-4D97-AF65-F5344CB8AC3E}">
        <p14:creationId xmlns:p14="http://schemas.microsoft.com/office/powerpoint/2010/main" val="1709435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p:txBody>
          <a:bodyPr/>
          <a:lstStyle/>
          <a:p>
            <a:pPr>
              <a:spcAft>
                <a:spcPts val="600"/>
              </a:spcAft>
            </a:pPr>
            <a:r>
              <a:rPr lang="de-AT"/>
              <a:t>Arbeitgeber sind verpflichtet,</a:t>
            </a:r>
          </a:p>
          <a:p>
            <a:pPr lvl="1">
              <a:lnSpc>
                <a:spcPct val="100000"/>
              </a:lnSpc>
              <a:spcAft>
                <a:spcPts val="600"/>
              </a:spcAft>
            </a:pPr>
            <a:r>
              <a:rPr lang="de-AT" b="0"/>
              <a:t>…, für Sicherheit und Gesundheitsschutz der Arbeitnehmer in Bezug auf alle Aspekte, die die Arbeit betreffen, zu sorgen. (§ 3 ASchG)</a:t>
            </a:r>
          </a:p>
          <a:p>
            <a:pPr lvl="1">
              <a:lnSpc>
                <a:spcPct val="100000"/>
              </a:lnSpc>
              <a:spcAft>
                <a:spcPts val="600"/>
              </a:spcAft>
            </a:pPr>
            <a:r>
              <a:rPr lang="de-AT" b="0"/>
              <a:t>…, die für die Sicherheit und Gesundheit der Arbeitnehmer bestehenden Gefahren zu ermitteln und zu beurteilen. (§ 4 ASchG)</a:t>
            </a:r>
          </a:p>
          <a:p>
            <a:pPr lvl="1">
              <a:lnSpc>
                <a:spcPct val="100000"/>
              </a:lnSpc>
              <a:spcAft>
                <a:spcPts val="600"/>
              </a:spcAft>
            </a:pPr>
            <a:r>
              <a:rPr lang="de-AT" b="0"/>
              <a:t>…, bei der Gestaltung der Arbeitsstätten, Arbeitsplätze und Arbeitsvorgänge, bei der Auswahl und Verwendung von Arbeitsmitteln und Arbeitsstoffen, beim Einsatz der Arbeitnehmer sowie bei allen Maßnahmen zum Schutz der Arbeitnehmer die allgemeinen Grundsätze der Gefahrenverhütung umzusetzen (§ 7 ASchG)</a:t>
            </a:r>
            <a:endParaRPr lang="de-DE" b="0"/>
          </a:p>
        </p:txBody>
      </p:sp>
      <p:sp>
        <p:nvSpPr>
          <p:cNvPr id="3" name="Titel 2"/>
          <p:cNvSpPr>
            <a:spLocks noGrp="1"/>
          </p:cNvSpPr>
          <p:nvPr>
            <p:ph type="title"/>
          </p:nvPr>
        </p:nvSpPr>
        <p:spPr>
          <a:xfrm>
            <a:off x="611187" y="627461"/>
            <a:ext cx="7921625" cy="276999"/>
          </a:xfrm>
        </p:spPr>
        <p:txBody>
          <a:bodyPr/>
          <a:lstStyle/>
          <a:p>
            <a:r>
              <a:rPr lang="de-AT" dirty="0"/>
              <a:t>Grenzwerte als ein Elemente eines Gesamtsystems</a:t>
            </a:r>
          </a:p>
        </p:txBody>
      </p:sp>
    </p:spTree>
    <p:extLst>
      <p:ext uri="{BB962C8B-B14F-4D97-AF65-F5344CB8AC3E}">
        <p14:creationId xmlns:p14="http://schemas.microsoft.com/office/powerpoint/2010/main" val="3735361767"/>
      </p:ext>
    </p:extLst>
  </p:cSld>
  <p:clrMapOvr>
    <a:masterClrMapping/>
  </p:clrMapOvr>
</p:sld>
</file>

<file path=ppt/theme/theme1.xml><?xml version="1.0" encoding="utf-8"?>
<a:theme xmlns:a="http://schemas.openxmlformats.org/drawingml/2006/main" name="AKWien_PPTVorlage_4zu3_V09n">
  <a:themeElements>
    <a:clrScheme name="AK_Farbpalette 1">
      <a:dk1>
        <a:srgbClr val="000000"/>
      </a:dk1>
      <a:lt1>
        <a:srgbClr val="FFFFFF"/>
      </a:lt1>
      <a:dk2>
        <a:srgbClr val="000000"/>
      </a:dk2>
      <a:lt2>
        <a:srgbClr val="F8F8F8"/>
      </a:lt2>
      <a:accent1>
        <a:srgbClr val="DD232A"/>
      </a:accent1>
      <a:accent2>
        <a:srgbClr val="000000"/>
      </a:accent2>
      <a:accent3>
        <a:srgbClr val="4D4D4D"/>
      </a:accent3>
      <a:accent4>
        <a:srgbClr val="6E6E69"/>
      </a:accent4>
      <a:accent5>
        <a:srgbClr val="969696"/>
      </a:accent5>
      <a:accent6>
        <a:srgbClr val="C8C8C8"/>
      </a:accent6>
      <a:hlink>
        <a:srgbClr val="5F5F5F"/>
      </a:hlink>
      <a:folHlink>
        <a:srgbClr val="919191"/>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Präsentation7" id="{00F6D9C9-43F0-364D-9C00-34139099D382}" vid="{E892AA4A-2114-7F4F-A96E-59005010A04E}"/>
    </a:ext>
  </a:extLst>
</a:theme>
</file>

<file path=ppt/theme/theme2.xml><?xml version="1.0" encoding="utf-8"?>
<a:theme xmlns:a="http://schemas.openxmlformats.org/drawingml/2006/main" name="AK_Contentfolien">
  <a:themeElements>
    <a:clrScheme name="AK_Farbpalette 1">
      <a:dk1>
        <a:srgbClr val="000000"/>
      </a:dk1>
      <a:lt1>
        <a:srgbClr val="FFFFFF"/>
      </a:lt1>
      <a:dk2>
        <a:srgbClr val="000000"/>
      </a:dk2>
      <a:lt2>
        <a:srgbClr val="F8F8F8"/>
      </a:lt2>
      <a:accent1>
        <a:srgbClr val="DD232A"/>
      </a:accent1>
      <a:accent2>
        <a:srgbClr val="000000"/>
      </a:accent2>
      <a:accent3>
        <a:srgbClr val="4D4D4D"/>
      </a:accent3>
      <a:accent4>
        <a:srgbClr val="6E6E69"/>
      </a:accent4>
      <a:accent5>
        <a:srgbClr val="969696"/>
      </a:accent5>
      <a:accent6>
        <a:srgbClr val="C8C8C8"/>
      </a:accent6>
      <a:hlink>
        <a:srgbClr val="5F5F5F"/>
      </a:hlink>
      <a:folHlink>
        <a:srgbClr val="919191"/>
      </a:folHlink>
    </a:clrScheme>
    <a:fontScheme name="Essenz">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äsentation7" id="{00F6D9C9-43F0-364D-9C00-34139099D382}" vid="{C1246C0F-83D0-BA40-B6A3-C156273EF6DE}"/>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Präsentationsvorlage Wien_16zu9</Template>
  <TotalTime>0</TotalTime>
  <Words>1530</Words>
  <Application>Microsoft Office PowerPoint</Application>
  <PresentationFormat>Bildschirmpräsentation (16:9)</PresentationFormat>
  <Paragraphs>233</Paragraphs>
  <Slides>29</Slides>
  <Notes>2</Notes>
  <HiddenSlides>0</HiddenSlides>
  <MMClips>0</MMClips>
  <ScaleCrop>false</ScaleCrop>
  <HeadingPairs>
    <vt:vector size="4" baseType="variant">
      <vt:variant>
        <vt:lpstr>Design</vt:lpstr>
      </vt:variant>
      <vt:variant>
        <vt:i4>2</vt:i4>
      </vt:variant>
      <vt:variant>
        <vt:lpstr>Folientitel</vt:lpstr>
      </vt:variant>
      <vt:variant>
        <vt:i4>29</vt:i4>
      </vt:variant>
    </vt:vector>
  </HeadingPairs>
  <TitlesOfParts>
    <vt:vector size="31" baseType="lpstr">
      <vt:lpstr>AKWien_PPTVorlage_4zu3_V09n</vt:lpstr>
      <vt:lpstr>AK_Contentfolien</vt:lpstr>
      <vt:lpstr>SVP Forum 2017 AK Salzburg  Grenzwerte für gefährliche Arbeitsstoffe im Betrieb</vt:lpstr>
      <vt:lpstr>Grenzwerte für gefährliche Arbeitsstoffe im Betrieb</vt:lpstr>
      <vt:lpstr>Was sind gefährliche Arbeitsstoffe?</vt:lpstr>
      <vt:lpstr>Was sind gefährliche Arbeitsstoffe?</vt:lpstr>
      <vt:lpstr>Von welchen Gefahren sprechen wir?</vt:lpstr>
      <vt:lpstr>Grenzwerte als ein ElementE eines Gesamtsystems</vt:lpstr>
      <vt:lpstr>Grenzwerte als ein Elemente eines Gesamtsystems</vt:lpstr>
      <vt:lpstr>Grenzwerte als ein Elemente eines Gesamtsystems</vt:lpstr>
      <vt:lpstr>Grenzwerte als ein Elemente eines Gesamtsystems</vt:lpstr>
      <vt:lpstr>Grenzwerte als ein Elemente eines Gesamtsystems</vt:lpstr>
      <vt:lpstr>Grenzwerte als ein Elemente eines Gesamtsystems</vt:lpstr>
      <vt:lpstr>Arten von Grenzwerten – Ausflug in die Toxikologie</vt:lpstr>
      <vt:lpstr>Arten von Grenzwerten – Ausflug in die Toxikologie</vt:lpstr>
      <vt:lpstr>Arten von Grenzwerten – Ausflug in die Toxikologie</vt:lpstr>
      <vt:lpstr>Arten von Grenzwerten – Ausflug in die Toxikologie</vt:lpstr>
      <vt:lpstr>Arten von Grenzwerten – Ausflug in die Toxikologie</vt:lpstr>
      <vt:lpstr>Arten von Grenzwerten – Ausflug in die Toxikologie</vt:lpstr>
      <vt:lpstr>Arten von Grenzwerten – Ausflug in die Toxikologie</vt:lpstr>
      <vt:lpstr>Arten von Grenzwerten – Ausflug in die Toxikologie</vt:lpstr>
      <vt:lpstr>Arten von Grenzwerten – Ausflug in die Toxikologie</vt:lpstr>
      <vt:lpstr>Arten von Grenzwerten </vt:lpstr>
      <vt:lpstr>Arten von Grenzwerten – Ausflug in die Toxikologie</vt:lpstr>
      <vt:lpstr>Arten von Grenzwerten – Ausflug in die Toxikologie</vt:lpstr>
      <vt:lpstr>EU-ArbeitnehmerInnenschutzrecht</vt:lpstr>
      <vt:lpstr>EU-ArbeitnehmerInnenschutzrecht</vt:lpstr>
      <vt:lpstr>EU-ArbeitnehmerInnenschutzrecht</vt:lpstr>
      <vt:lpstr>EU-ArbeitnehmerInnenschutzrecht</vt:lpstr>
      <vt:lpstr>EU-ArbeitnehmerInnenschutzrecht</vt:lpstr>
      <vt:lpstr>PowerPoint-Präsentation</vt:lpstr>
    </vt:vector>
  </TitlesOfParts>
  <Company>it der ak-wien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Spannungsfeld Energiepolitik unter  klimapolitischen Herausforderungen - Ein Aufriss</dc:title>
  <dc:creator>Christoph</dc:creator>
  <cp:lastModifiedBy>PraktikantIn_ME</cp:lastModifiedBy>
  <cp:revision>32</cp:revision>
  <cp:lastPrinted>2016-08-12T12:45:51Z</cp:lastPrinted>
  <dcterms:created xsi:type="dcterms:W3CDTF">2017-05-26T09:05:11Z</dcterms:created>
  <dcterms:modified xsi:type="dcterms:W3CDTF">2018-08-01T07:10:08Z</dcterms:modified>
</cp:coreProperties>
</file>